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8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413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277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79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8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138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463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37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92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92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958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C69816FB-C0B0-4804-BD59-9903D359B882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tx1">
                    <a:alpha val="20000"/>
                  </a:schemeClr>
                </a:solidFill>
                <a:latin typeface="+mj-lt"/>
              </a:defRPr>
            </a:lvl1pPr>
          </a:lstStyle>
          <a:p>
            <a:fld id="{CB53A20A-BA3D-4968-B434-DCF4D36E2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661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23050-DD8B-4AA6-BCC1-F49D265078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7200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72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story of the Presentation.</a:t>
            </a:r>
            <a:endParaRPr lang="en-GB" sz="7200" dirty="0">
              <a:latin typeface="Lucida Handwriting" panose="03010101010101010101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0F76FF-0DD5-4C20-996B-9FD1EA6AEA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Lucida Handwriting" panose="03010101010101010101" pitchFamily="66" charset="0"/>
              </a:rPr>
              <a:t>R.E. Nursery class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5A71F-7901-4070-927C-3D59AB9DA02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03" y="154304"/>
            <a:ext cx="1101557" cy="1079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0935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D230B-E4E4-41FF-B863-6E1499797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Lucida Handwriting" panose="03010101010101010101" pitchFamily="66" charset="0"/>
              </a:rPr>
              <a:t>Nursery Prayer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FE446-78F8-4DA6-A755-943151FD1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>
                <a:latin typeface="Lucida Handwriting" panose="03010101010101010101" pitchFamily="66" charset="0"/>
              </a:rPr>
              <a:t>From my head to my heart, to my shoulder to my shoulder. I belong to Jesus. </a:t>
            </a:r>
          </a:p>
          <a:p>
            <a:pPr algn="ctr"/>
            <a:r>
              <a:rPr lang="en-GB" dirty="0">
                <a:latin typeface="Lucida Handwriting" panose="03010101010101010101" pitchFamily="66" charset="0"/>
              </a:rPr>
              <a:t>Dear god you know me and you love me. </a:t>
            </a:r>
          </a:p>
          <a:p>
            <a:pPr algn="ctr"/>
            <a:r>
              <a:rPr lang="en-GB" dirty="0">
                <a:latin typeface="Lucida Handwriting" panose="03010101010101010101" pitchFamily="66" charset="0"/>
              </a:rPr>
              <a:t>I want to know you and love you too. </a:t>
            </a:r>
          </a:p>
          <a:p>
            <a:pPr algn="ctr"/>
            <a:r>
              <a:rPr lang="en-GB" dirty="0">
                <a:latin typeface="Lucida Handwriting" panose="03010101010101010101" pitchFamily="66" charset="0"/>
              </a:rPr>
              <a:t>Amen </a:t>
            </a:r>
          </a:p>
          <a:p>
            <a:pPr algn="ctr"/>
            <a:r>
              <a:rPr lang="en-GB" dirty="0">
                <a:latin typeface="Lucida Handwriting" panose="03010101010101010101" pitchFamily="66" charset="0"/>
              </a:rPr>
              <a:t>From my head to my heart, from my shoulder to my shoulder. I belong to Jesus.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842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A73E2D-1A10-493D-B8F5-3F6D0C005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741" y="186432"/>
            <a:ext cx="11434438" cy="648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9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A7C67C-5968-457C-8932-5F4F5667FCCA}"/>
              </a:ext>
            </a:extLst>
          </p:cNvPr>
          <p:cNvSpPr txBox="1"/>
          <p:nvPr/>
        </p:nvSpPr>
        <p:spPr>
          <a:xfrm>
            <a:off x="834500" y="822418"/>
            <a:ext cx="8174114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Lucida Handwriting" panose="03010101010101010101" pitchFamily="66" charset="0"/>
              </a:rPr>
              <a:t>Question time. </a:t>
            </a:r>
          </a:p>
          <a:p>
            <a:pPr marL="342900" lvl="0" indent="-342900">
              <a:buClr>
                <a:srgbClr val="5E74D4"/>
              </a:buClr>
              <a:buSzPts val="1400"/>
              <a:buFont typeface="Symbol Std"/>
              <a:buChar char="Q"/>
            </a:pPr>
            <a:r>
              <a:rPr lang="en-GB" sz="32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see in the picture?</a:t>
            </a:r>
          </a:p>
          <a:p>
            <a:pPr marL="342900" lvl="0" indent="-342900">
              <a:buClr>
                <a:srgbClr val="5E74D4"/>
              </a:buClr>
              <a:buSzPts val="1400"/>
              <a:buFont typeface="Symbol Std"/>
              <a:buChar char="Q"/>
            </a:pPr>
            <a:r>
              <a:rPr lang="en-GB" sz="32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Why did Mary and Joseph take Jesus to the Temple?</a:t>
            </a:r>
          </a:p>
          <a:p>
            <a:pPr marL="342900" lvl="0" indent="-342900">
              <a:buClr>
                <a:srgbClr val="5E74D4"/>
              </a:buClr>
              <a:buSzPts val="1400"/>
              <a:buFont typeface="Symbol Std"/>
              <a:buChar char="Q"/>
            </a:pPr>
            <a:r>
              <a:rPr lang="en-GB" sz="32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Who were the people that they met?</a:t>
            </a:r>
          </a:p>
          <a:p>
            <a:pPr marL="342900" lvl="0" indent="-342900">
              <a:buClr>
                <a:srgbClr val="5E74D4"/>
              </a:buClr>
              <a:buSzPts val="1400"/>
              <a:buFont typeface="Symbol Std"/>
              <a:buChar char="Q"/>
            </a:pPr>
            <a:r>
              <a:rPr lang="en-GB" sz="32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Why did Simeon and Anna go to the Temple?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5383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Living Water: Jesus Lights Our Way">
            <a:extLst>
              <a:ext uri="{FF2B5EF4-FFF2-40B4-BE49-F238E27FC236}">
                <a16:creationId xmlns:a16="http://schemas.microsoft.com/office/drawing/2014/main" id="{24F97EDF-C5D4-4BDB-9586-AC4897F5C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33" y="117546"/>
            <a:ext cx="10570623" cy="310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BA3252-7416-4254-B31D-5AC890EEE95B}"/>
              </a:ext>
            </a:extLst>
          </p:cNvPr>
          <p:cNvSpPr txBox="1"/>
          <p:nvPr/>
        </p:nvSpPr>
        <p:spPr>
          <a:xfrm>
            <a:off x="639192" y="3429000"/>
            <a:ext cx="10404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ucida Handwriting" panose="03010101010101010101" pitchFamily="66" charset="0"/>
              </a:rPr>
              <a:t>How important is light 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ucida Handwriting" panose="03010101010101010101" pitchFamily="66" charset="0"/>
              </a:rPr>
              <a:t>How do we feel in the dark?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ucida Handwriting" panose="03010101010101010101" pitchFamily="66" charset="0"/>
              </a:rPr>
              <a:t>What does the light mean? And how does it help us?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310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D21A71-5D29-4D03-92FA-3FE17D347D57}"/>
              </a:ext>
            </a:extLst>
          </p:cNvPr>
          <p:cNvSpPr txBox="1"/>
          <p:nvPr/>
        </p:nvSpPr>
        <p:spPr>
          <a:xfrm>
            <a:off x="523782" y="1500702"/>
            <a:ext cx="9490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accent1">
                  <a:lumMod val="75000"/>
                </a:schemeClr>
              </a:buClr>
              <a:buSzPts val="1400"/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figures or puppets to re-enact the story of Mary and Joseph taking Jesus to the Temple.</a:t>
            </a:r>
          </a:p>
          <a:p>
            <a:pPr marL="342900" lvl="0" indent="-342900">
              <a:buClr>
                <a:schemeClr val="accent1">
                  <a:lumMod val="75000"/>
                </a:schemeClr>
              </a:buClr>
              <a:buSzPts val="1400"/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Make a candle tell  your grown up what the light means to you.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CB7931-9FBE-42BA-B079-3D646FBDC414}"/>
              </a:ext>
            </a:extLst>
          </p:cNvPr>
          <p:cNvSpPr txBox="1"/>
          <p:nvPr/>
        </p:nvSpPr>
        <p:spPr>
          <a:xfrm>
            <a:off x="2831977" y="337351"/>
            <a:ext cx="5495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Lucida Handwriting" panose="03010101010101010101" pitchFamily="66" charset="0"/>
              </a:rPr>
              <a:t>Activity time. </a:t>
            </a:r>
          </a:p>
        </p:txBody>
      </p:sp>
      <p:pic>
        <p:nvPicPr>
          <p:cNvPr id="2050" name="Picture 2" descr="Children's Crafts: Jesus Candle | Bible crafts for kids, Jesus candles,  School crafts">
            <a:extLst>
              <a:ext uri="{FF2B5EF4-FFF2-40B4-BE49-F238E27FC236}">
                <a16:creationId xmlns:a16="http://schemas.microsoft.com/office/drawing/2014/main" id="{1F8863B2-A9D4-4061-8848-C66301BA4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627" y="2917973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065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D230B-E4E4-41FF-B863-6E1499797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Nursery Prayer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FE446-78F8-4DA6-A755-943151FD1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From my head to my heart, to my shoulder to my shoulder. I belong to Jesus. </a:t>
            </a:r>
          </a:p>
          <a:p>
            <a:pPr algn="ctr"/>
            <a:r>
              <a:rPr lang="en-GB" dirty="0"/>
              <a:t>Dear god you know me and you love me. </a:t>
            </a:r>
          </a:p>
          <a:p>
            <a:pPr algn="ctr"/>
            <a:r>
              <a:rPr lang="en-GB" dirty="0"/>
              <a:t>I want to know you and love you too. </a:t>
            </a:r>
          </a:p>
          <a:p>
            <a:pPr algn="ctr"/>
            <a:r>
              <a:rPr lang="en-GB" dirty="0"/>
              <a:t>Amen </a:t>
            </a:r>
          </a:p>
          <a:p>
            <a:pPr algn="ctr"/>
            <a:r>
              <a:rPr lang="en-GB" dirty="0"/>
              <a:t>From my head to my heart, from my shoulder to my shoulder. I belong to Jesus.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722523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44E3BB9A-3BF5-4BE4-90CF-48BFABC785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138</TotalTime>
  <Words>236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 Light</vt:lpstr>
      <vt:lpstr>Lucida Handwriting</vt:lpstr>
      <vt:lpstr>Symbol Std</vt:lpstr>
      <vt:lpstr>Metropolitan</vt:lpstr>
      <vt:lpstr>The story of the Presentation.</vt:lpstr>
      <vt:lpstr>Nursery Prayer </vt:lpstr>
      <vt:lpstr>PowerPoint Presentation</vt:lpstr>
      <vt:lpstr>PowerPoint Presentation</vt:lpstr>
      <vt:lpstr>PowerPoint Presentation</vt:lpstr>
      <vt:lpstr>PowerPoint Presentation</vt:lpstr>
      <vt:lpstr>Nursery Prayer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RE:</dc:title>
  <dc:creator>Robert Trewick</dc:creator>
  <cp:lastModifiedBy>Robert Trewick</cp:lastModifiedBy>
  <cp:revision>6</cp:revision>
  <dcterms:created xsi:type="dcterms:W3CDTF">2021-01-31T10:35:06Z</dcterms:created>
  <dcterms:modified xsi:type="dcterms:W3CDTF">2021-01-31T12:53:27Z</dcterms:modified>
</cp:coreProperties>
</file>