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F4F0E-8069-44E4-A3DE-0E0530846F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83B443-3BE3-44C3-BCC3-D25C1D2470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6D2B18-F7FB-41BC-A16C-C88A1EB76C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F1A28-C613-440B-9E5F-770F5668C2E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A6D3CD-71E7-41E7-B81F-719BB8687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CB990A-C504-43CD-BF44-1C0F3651E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A9F-59FB-4C0E-B0FA-21726A2666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648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513D2-7E2B-4E3D-BB83-5289CCB55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30C069-A10B-42ED-929B-8AB1ABF91D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F8E51D-BEC0-4EE2-8156-0D7D00E7D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F1A28-C613-440B-9E5F-770F5668C2E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72FA4-1947-478B-9143-C89D33597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C6E3FA-CEE8-42F3-A2A6-0E77B6F25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A9F-59FB-4C0E-B0FA-21726A2666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43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5924D6-83AF-479A-9805-6097FD602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3BD9F8-191B-4D84-8E2C-A911B9E280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D5909-87A3-4734-A75C-E53EAF393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F1A28-C613-440B-9E5F-770F5668C2E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52D957-6EE9-49CE-B7A2-F6460D7BF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4E167-FBEF-45B0-96D5-3566FAB65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A9F-59FB-4C0E-B0FA-21726A2666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970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1F83D-4D59-43B0-8A18-8B6D884DE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E13AF-D3E2-46CF-B59A-B2EEC9D605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0E6E5E-FC83-4792-ADB5-92D525F6DB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0AD859-4926-4AD1-B3AB-68A2209A7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F1A28-C613-440B-9E5F-770F5668C2E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EF8961-6840-4527-AF3D-3F85BE96E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4EEEEC-5B33-4D9C-BD9F-407ACEE3A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A9F-59FB-4C0E-B0FA-21726A2666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693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613DFD-3A33-497C-B570-BDC9FFEDB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F254EF-2E1B-4312-B4F1-30739835C3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23C0A7-7BCB-47B1-8C1A-C6E2BA2953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252344-A64E-43B4-843E-645E18F0E3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BF8789-754D-45B2-B411-FF4364FF77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62F90B-D97A-424E-BF80-36789C84B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F1A28-C613-440B-9E5F-770F5668C2E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6BBFC0-67AD-45C0-B1B0-527141893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08E91D8-2A3C-4669-9B07-276F9EE09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A9F-59FB-4C0E-B0FA-21726A2666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283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E143F5-4D3D-42E3-9A5E-2283D8078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9E2303-A6CE-44C0-ABA3-033663DA5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F1A28-C613-440B-9E5F-770F5668C2E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0209C1-E171-43F2-9D76-C8DA81F9D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0A6FC-D935-45A2-83B4-9E614497E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A9F-59FB-4C0E-B0FA-21726A2666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854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E6005E-87D6-4C82-9859-5BB4636B3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F1A28-C613-440B-9E5F-770F5668C2E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7770CA6-D78C-40E2-8187-197B6E88A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DB2F07-4366-47E1-82FF-32B33E777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A9F-59FB-4C0E-B0FA-21726A2666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4403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C7A0A-F672-4856-B5EB-F8E2EFAA04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863A63-462D-480F-B6A4-7670E01203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AEA964-60CA-45B8-814F-4323CD914D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CA46A7-337F-4493-BF67-9BD851AB3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F1A28-C613-440B-9E5F-770F5668C2E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D12254-5ED3-43B5-B305-AAE0C5221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649785-C7EC-4BC2-BF3B-D783F5354A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A9F-59FB-4C0E-B0FA-21726A2666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25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CE300-21F4-4285-9C07-C881162CD4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F1F099B-602D-4879-90F5-1EE61C93F5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15B719-7780-4AD3-BBC3-2E811068C2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2CE105-8D51-4900-B7B3-27338C30B4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F1A28-C613-440B-9E5F-770F5668C2E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A2450-A631-49A1-B591-71F88AE4A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40CDC1-DB68-47FA-99E2-258E40C5C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A9F-59FB-4C0E-B0FA-21726A2666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548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DE1295-0AAB-41A3-9E80-309AA6A75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72779B-A970-4F87-9385-3B2A0BC62F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3EE5CC-AF91-414E-B3A7-C8F515E13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F1A28-C613-440B-9E5F-770F5668C2E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647DB1-D465-4EFC-9381-B18BD84B7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A60043-37D8-4259-A46A-FE45FEB12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A9F-59FB-4C0E-B0FA-21726A2666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885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92873E-CC75-4633-9B8B-46C89FE046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56EA93-56AF-4EF4-9DB5-3C76DF4180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C20867-538B-4522-99A9-2A1BDA416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F1A28-C613-440B-9E5F-770F5668C2E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2D2467-8F8B-4945-BED6-69269088D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2FD49D-74F4-44C3-B02C-33C91B4C0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8A9F-59FB-4C0E-B0FA-21726A2666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968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38AB15-B3FB-436F-9FF2-DEF49DA8E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33249A-69CB-4330-A7AC-96D888269F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F08FF-697F-437F-959F-9ED28ABB31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8F1A28-C613-440B-9E5F-770F5668C2E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0FD957-DF71-4895-8839-3FC1528F58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F19EF8-FF49-4893-8EDF-727CDB0B91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8A9F-59FB-4C0E-B0FA-21726A2666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532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40044-E5BF-4FDE-85D1-2747901744F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Maths Meeting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E9BA67-83F6-4463-AFF8-E369FCB2585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Nursery noodles 2021</a:t>
            </a:r>
          </a:p>
        </p:txBody>
      </p:sp>
    </p:spTree>
    <p:extLst>
      <p:ext uri="{BB962C8B-B14F-4D97-AF65-F5344CB8AC3E}">
        <p14:creationId xmlns:p14="http://schemas.microsoft.com/office/powerpoint/2010/main" val="4967494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C4464-5702-460F-A36D-FE9F6A04B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D6BEF3-4FCE-44BF-BB6C-C684AA15FC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I love maths, Yes I do!</a:t>
            </a:r>
          </a:p>
          <a:p>
            <a:pPr marL="0" indent="0">
              <a:buNone/>
            </a:pPr>
            <a:r>
              <a:rPr lang="en-GB" dirty="0"/>
              <a:t>I love Maths How about you ?</a:t>
            </a:r>
          </a:p>
          <a:p>
            <a:pPr marL="0" indent="0">
              <a:buNone/>
            </a:pPr>
            <a:r>
              <a:rPr lang="en-GB" dirty="0"/>
              <a:t>We love maths, yes we do !</a:t>
            </a:r>
          </a:p>
          <a:p>
            <a:pPr marL="0" indent="0">
              <a:buNone/>
            </a:pPr>
            <a:r>
              <a:rPr lang="en-GB" dirty="0"/>
              <a:t>We Love Maths and you can to !</a:t>
            </a:r>
          </a:p>
        </p:txBody>
      </p:sp>
    </p:spTree>
    <p:extLst>
      <p:ext uri="{BB962C8B-B14F-4D97-AF65-F5344CB8AC3E}">
        <p14:creationId xmlns:p14="http://schemas.microsoft.com/office/powerpoint/2010/main" val="41082444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4D0527-49EF-4E36-8422-D54C30EA6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Days of the week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8E337D-0D7E-41A3-8A93-B3B65720D6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Monday </a:t>
            </a:r>
          </a:p>
          <a:p>
            <a:pPr marL="0" indent="0">
              <a:buNone/>
            </a:pPr>
            <a:r>
              <a:rPr lang="en-GB" dirty="0"/>
              <a:t>Tuesday </a:t>
            </a:r>
          </a:p>
          <a:p>
            <a:pPr marL="0" indent="0">
              <a:buNone/>
            </a:pPr>
            <a:r>
              <a:rPr lang="en-GB" dirty="0"/>
              <a:t>Wednesday </a:t>
            </a:r>
          </a:p>
          <a:p>
            <a:pPr marL="0" indent="0">
              <a:buNone/>
            </a:pPr>
            <a:r>
              <a:rPr lang="en-GB" dirty="0"/>
              <a:t>Thursday </a:t>
            </a:r>
          </a:p>
          <a:p>
            <a:pPr marL="0" indent="0">
              <a:buNone/>
            </a:pPr>
            <a:r>
              <a:rPr lang="en-GB" dirty="0"/>
              <a:t>Friday </a:t>
            </a:r>
          </a:p>
          <a:p>
            <a:pPr marL="0" indent="0">
              <a:buNone/>
            </a:pPr>
            <a:r>
              <a:rPr lang="en-GB" dirty="0"/>
              <a:t>Saturday</a:t>
            </a:r>
          </a:p>
          <a:p>
            <a:pPr marL="0" indent="0">
              <a:buNone/>
            </a:pPr>
            <a:r>
              <a:rPr lang="en-GB" dirty="0"/>
              <a:t>Sunday</a:t>
            </a:r>
          </a:p>
          <a:p>
            <a:pPr marL="0" indent="0">
              <a:buNone/>
            </a:pPr>
            <a:r>
              <a:rPr lang="en-GB" dirty="0"/>
              <a:t>Today is …………….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67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31A581-F337-4CAB-AFAD-D68E87343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3262E8-6F27-4E20-A194-A6A72EDFF5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6716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50</Words>
  <Application>Microsoft Office PowerPoint</Application>
  <PresentationFormat>Widescreen</PresentationFormat>
  <Paragraphs>15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Maths Meeting </vt:lpstr>
      <vt:lpstr>PowerPoint Presentation</vt:lpstr>
      <vt:lpstr>Days of the week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Meeting </dc:title>
  <dc:creator>Robert Trewick</dc:creator>
  <cp:lastModifiedBy>Robert Trewick</cp:lastModifiedBy>
  <cp:revision>1</cp:revision>
  <dcterms:created xsi:type="dcterms:W3CDTF">2021-01-06T15:47:42Z</dcterms:created>
  <dcterms:modified xsi:type="dcterms:W3CDTF">2021-01-06T15:52:25Z</dcterms:modified>
</cp:coreProperties>
</file>