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3" r:id="rId30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2264" y="6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6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4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6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6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4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0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0" y="1797622"/>
            <a:ext cx="1854655" cy="2579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pat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5799"/>
          <a:stretch/>
        </p:blipFill>
        <p:spPr>
          <a:xfrm>
            <a:off x="361566" y="2136308"/>
            <a:ext cx="1771289" cy="171898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10" y="5138828"/>
            <a:ext cx="3535690" cy="16553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73" y="6418177"/>
            <a:ext cx="3160335" cy="15701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200" y="7786808"/>
            <a:ext cx="3137108" cy="14849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7411" y="5084532"/>
            <a:ext cx="2933628" cy="28207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7030" y="7871855"/>
            <a:ext cx="3070868" cy="1435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317466"/>
            <a:ext cx="4104456" cy="359952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bed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bin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199" y="1208584"/>
            <a:ext cx="2057687" cy="21720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87" y="5058125"/>
            <a:ext cx="3023541" cy="14433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199" y="6723791"/>
            <a:ext cx="2579745" cy="1226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1747" y="5047951"/>
            <a:ext cx="3284344" cy="15855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9807" y="6597876"/>
            <a:ext cx="3171522" cy="14962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908" y="7893809"/>
            <a:ext cx="5936737" cy="138944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64136" y="1190895"/>
            <a:ext cx="2038750" cy="22141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cut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act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cot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1427"/>
          <a:stretch/>
        </p:blipFill>
        <p:spPr>
          <a:xfrm>
            <a:off x="359625" y="1698373"/>
            <a:ext cx="1802925" cy="17424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21696" y="5332519"/>
            <a:ext cx="2736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Comic Sans MS" panose="030F0702030302020204" pitchFamily="66" charset="0"/>
              </a:rPr>
              <a:t>ruc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cul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nuc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8650" y="5323360"/>
            <a:ext cx="2736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Comic Sans MS" panose="030F0702030302020204" pitchFamily="66" charset="0"/>
              </a:rPr>
              <a:t>cug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coj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ced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8200" y="1797622"/>
            <a:ext cx="1854655" cy="17550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82911" y="1230414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add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dip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3756"/>
          <a:stretch/>
        </p:blipFill>
        <p:spPr>
          <a:xfrm>
            <a:off x="285064" y="1255910"/>
            <a:ext cx="2183415" cy="19688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doz</a:t>
            </a:r>
            <a:r>
              <a:rPr lang="en-GB" sz="4800" dirty="0">
                <a:latin typeface="Comic Sans MS" panose="030F0702030302020204" pitchFamily="66" charset="0"/>
              </a:rPr>
              <a:t>                deb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fud                 dup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mid                </a:t>
            </a:r>
            <a:r>
              <a:rPr lang="en-GB" sz="4800" dirty="0" err="1">
                <a:latin typeface="Comic Sans MS" panose="030F0702030302020204" pitchFamily="66" charset="0"/>
              </a:rPr>
              <a:t>gid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0196" y="1280317"/>
            <a:ext cx="1854655" cy="21183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1"/>
            <a:ext cx="4104456" cy="378041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egg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end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bed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24103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1506"/>
          <a:stretch/>
        </p:blipFill>
        <p:spPr>
          <a:xfrm>
            <a:off x="391942" y="1586232"/>
            <a:ext cx="1848926" cy="17807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epp</a:t>
            </a:r>
            <a:r>
              <a:rPr lang="en-GB" sz="5400" dirty="0">
                <a:latin typeface="Comic Sans MS" panose="030F0702030302020204" pitchFamily="66" charset="0"/>
              </a:rPr>
              <a:t>               </a:t>
            </a:r>
            <a:r>
              <a:rPr lang="en-GB" sz="5400" dirty="0" err="1">
                <a:latin typeface="Comic Sans MS" panose="030F0702030302020204" pitchFamily="66" charset="0"/>
              </a:rPr>
              <a:t>theg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ped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deg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ged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eng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5663" y="1588059"/>
            <a:ext cx="1854655" cy="17789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elf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fit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fox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8724"/>
          <a:stretch/>
        </p:blipFill>
        <p:spPr>
          <a:xfrm>
            <a:off x="428725" y="1797622"/>
            <a:ext cx="1553604" cy="15952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fesh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fust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reft</a:t>
            </a:r>
            <a:r>
              <a:rPr lang="en-GB" sz="4800" dirty="0">
                <a:latin typeface="Comic Sans MS" panose="030F0702030302020204" pitchFamily="66" charset="0"/>
              </a:rPr>
              <a:t>                 </a:t>
            </a:r>
            <a:r>
              <a:rPr lang="en-GB" sz="4800" dirty="0" err="1">
                <a:latin typeface="Comic Sans MS" panose="030F0702030302020204" pitchFamily="66" charset="0"/>
              </a:rPr>
              <a:t>feng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dift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geft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200" y="1797623"/>
            <a:ext cx="1854655" cy="16323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get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egg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leg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-500" b="43559"/>
          <a:stretch/>
        </p:blipFill>
        <p:spPr>
          <a:xfrm>
            <a:off x="392197" y="1491237"/>
            <a:ext cx="1817653" cy="173357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ged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theg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cheg</a:t>
            </a:r>
            <a:r>
              <a:rPr lang="en-GB" sz="5400" dirty="0">
                <a:latin typeface="Comic Sans MS" panose="030F0702030302020204" pitchFamily="66" charset="0"/>
              </a:rPr>
              <a:t>             </a:t>
            </a:r>
            <a:r>
              <a:rPr lang="en-GB" sz="5400" dirty="0" err="1">
                <a:latin typeface="Comic Sans MS" panose="030F0702030302020204" pitchFamily="66" charset="0"/>
              </a:rPr>
              <a:t>guch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deng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gid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2197" y="1402015"/>
            <a:ext cx="1854655" cy="18227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hat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hop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hen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ham</a:t>
            </a: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9934"/>
          <a:stretch/>
        </p:blipFill>
        <p:spPr>
          <a:xfrm>
            <a:off x="326782" y="1618548"/>
            <a:ext cx="1979952" cy="18222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/>
              <a:t>hent</a:t>
            </a:r>
            <a:r>
              <a:rPr lang="en-GB" sz="5400" dirty="0"/>
              <a:t>                </a:t>
            </a:r>
            <a:r>
              <a:rPr lang="en-GB" sz="5400" dirty="0" err="1"/>
              <a:t>hup</a:t>
            </a:r>
            <a:endParaRPr lang="en-GB" sz="5400" dirty="0"/>
          </a:p>
          <a:p>
            <a:endParaRPr lang="en-GB" sz="5400" dirty="0"/>
          </a:p>
          <a:p>
            <a:r>
              <a:rPr lang="en-GB" sz="5400" dirty="0" err="1"/>
              <a:t>hesp</a:t>
            </a:r>
            <a:r>
              <a:rPr lang="en-GB" sz="5400" dirty="0"/>
              <a:t>             </a:t>
            </a:r>
            <a:r>
              <a:rPr lang="en-GB" sz="5400" dirty="0" err="1"/>
              <a:t>hety</a:t>
            </a:r>
            <a:r>
              <a:rPr lang="en-GB" sz="5400" dirty="0"/>
              <a:t>      </a:t>
            </a:r>
          </a:p>
          <a:p>
            <a:endParaRPr lang="en-GB" sz="5400" dirty="0"/>
          </a:p>
          <a:p>
            <a:r>
              <a:rPr lang="en-GB" sz="5400" dirty="0"/>
              <a:t>Mid                </a:t>
            </a:r>
            <a:r>
              <a:rPr lang="en-GB" sz="5400" dirty="0" err="1"/>
              <a:t>hesh</a:t>
            </a:r>
            <a:endParaRPr lang="en-GB" sz="5400" dirty="0"/>
          </a:p>
        </p:txBody>
      </p:sp>
      <p:sp>
        <p:nvSpPr>
          <p:cNvPr id="9" name="Rectangle 8"/>
          <p:cNvSpPr/>
          <p:nvPr/>
        </p:nvSpPr>
        <p:spPr>
          <a:xfrm>
            <a:off x="350209" y="1618549"/>
            <a:ext cx="1854655" cy="18222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it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imp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hit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047"/>
          <a:stretch/>
        </p:blipFill>
        <p:spPr>
          <a:xfrm>
            <a:off x="569930" y="1247764"/>
            <a:ext cx="1729677" cy="16170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43" r="1"/>
          <a:stretch/>
        </p:blipFill>
        <p:spPr>
          <a:xfrm>
            <a:off x="386213" y="5061012"/>
            <a:ext cx="5895723" cy="25304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9403" y="6326256"/>
            <a:ext cx="3090929" cy="1355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1434"/>
          <a:stretch/>
        </p:blipFill>
        <p:spPr>
          <a:xfrm>
            <a:off x="682161" y="7872699"/>
            <a:ext cx="5781128" cy="144329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86213" y="1154657"/>
            <a:ext cx="1854655" cy="17101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jam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jot</a:t>
            </a:r>
          </a:p>
          <a:p>
            <a:pPr algn="ctr"/>
            <a:r>
              <a:rPr lang="en-GB" sz="4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jim</a:t>
            </a:r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jug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3243"/>
          <a:stretch/>
        </p:blipFill>
        <p:spPr>
          <a:xfrm>
            <a:off x="340573" y="1280592"/>
            <a:ext cx="1738203" cy="1512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jed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jush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jud</a:t>
            </a:r>
            <a:r>
              <a:rPr lang="en-GB" sz="5400" dirty="0">
                <a:latin typeface="Comic Sans MS" panose="030F0702030302020204" pitchFamily="66" charset="0"/>
              </a:rPr>
              <a:t>               </a:t>
            </a:r>
            <a:r>
              <a:rPr lang="en-GB" sz="5400" dirty="0" err="1">
                <a:latin typeface="Comic Sans MS" panose="030F0702030302020204" pitchFamily="66" charset="0"/>
              </a:rPr>
              <a:t>jis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jelp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jat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0145" y="1173463"/>
            <a:ext cx="1838631" cy="16192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3" y="1364678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kin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kit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ken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kick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7648"/>
          <a:stretch/>
        </p:blipFill>
        <p:spPr>
          <a:xfrm>
            <a:off x="333948" y="1522439"/>
            <a:ext cx="1906920" cy="1918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kest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kud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hek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klup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keth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kech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7446" y="1462851"/>
            <a:ext cx="1854655" cy="19779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leg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lid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lap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4364"/>
          <a:stretch/>
        </p:blipFill>
        <p:spPr>
          <a:xfrm>
            <a:off x="278649" y="1491742"/>
            <a:ext cx="1999967" cy="18770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losh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lod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chult</a:t>
            </a:r>
            <a:r>
              <a:rPr lang="en-GB" sz="5400" dirty="0">
                <a:latin typeface="Comic Sans MS" panose="030F0702030302020204" pitchFamily="66" charset="0"/>
              </a:rPr>
              <a:t>             </a:t>
            </a:r>
            <a:r>
              <a:rPr lang="en-GB" sz="5400" dirty="0" err="1">
                <a:latin typeface="Comic Sans MS" panose="030F0702030302020204" pitchFamily="66" charset="0"/>
              </a:rPr>
              <a:t>duls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>
                <a:latin typeface="Comic Sans MS" panose="030F0702030302020204" pitchFamily="66" charset="0"/>
              </a:rPr>
              <a:t>sild                </a:t>
            </a:r>
            <a:r>
              <a:rPr lang="en-GB" sz="5400" dirty="0" err="1">
                <a:latin typeface="Comic Sans MS" panose="030F0702030302020204" pitchFamily="66" charset="0"/>
              </a:rPr>
              <a:t>guld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649" y="1525278"/>
            <a:ext cx="1854655" cy="18807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mud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2105"/>
          <a:stretch/>
        </p:blipFill>
        <p:spPr>
          <a:xfrm>
            <a:off x="182908" y="1517521"/>
            <a:ext cx="2149954" cy="19442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milg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thom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chal</a:t>
            </a:r>
            <a:r>
              <a:rPr lang="en-GB" sz="4800" dirty="0">
                <a:latin typeface="Comic Sans MS" panose="030F0702030302020204" pitchFamily="66" charset="0"/>
              </a:rPr>
              <a:t>              </a:t>
            </a:r>
            <a:r>
              <a:rPr lang="en-GB" sz="4800" dirty="0" err="1">
                <a:latin typeface="Comic Sans MS" panose="030F0702030302020204" pitchFamily="66" charset="0"/>
              </a:rPr>
              <a:t>dums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mid                </a:t>
            </a:r>
            <a:r>
              <a:rPr lang="en-GB" sz="4800" dirty="0" err="1">
                <a:latin typeface="Comic Sans MS" panose="030F0702030302020204" pitchFamily="66" charset="0"/>
              </a:rPr>
              <a:t>gims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1517522"/>
            <a:ext cx="2057960" cy="1944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9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nap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9121"/>
          <a:stretch/>
        </p:blipFill>
        <p:spPr>
          <a:xfrm>
            <a:off x="226466" y="1255911"/>
            <a:ext cx="1704870" cy="16808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neds                </a:t>
            </a:r>
            <a:r>
              <a:rPr lang="en-GB" sz="4800" dirty="0" err="1">
                <a:latin typeface="Comic Sans MS" panose="030F0702030302020204" pitchFamily="66" charset="0"/>
              </a:rPr>
              <a:t>nodm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wun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dunp</a:t>
            </a:r>
            <a:r>
              <a:rPr lang="en-GB" sz="4800" dirty="0">
                <a:latin typeface="Comic Sans MS" panose="030F0702030302020204" pitchFamily="66" charset="0"/>
              </a:rPr>
              <a:t>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nept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gind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0223" y="1257998"/>
            <a:ext cx="1854655" cy="1627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7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odd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9723"/>
          <a:stretch/>
        </p:blipFill>
        <p:spPr>
          <a:xfrm>
            <a:off x="435009" y="1292395"/>
            <a:ext cx="1785443" cy="17163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dosh                </a:t>
            </a:r>
            <a:r>
              <a:rPr lang="en-GB" sz="4800" dirty="0" err="1">
                <a:latin typeface="Comic Sans MS" panose="030F0702030302020204" pitchFamily="66" charset="0"/>
              </a:rPr>
              <a:t>thod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chom</a:t>
            </a:r>
            <a:r>
              <a:rPr lang="en-GB" sz="4800" dirty="0">
                <a:latin typeface="Comic Sans MS" panose="030F0702030302020204" pitchFamily="66" charset="0"/>
              </a:rPr>
              <a:t>             dosh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mod                </a:t>
            </a:r>
            <a:r>
              <a:rPr lang="en-GB" sz="4800" dirty="0" err="1">
                <a:latin typeface="Comic Sans MS" panose="030F0702030302020204" pitchFamily="66" charset="0"/>
              </a:rPr>
              <a:t>sond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3762" y="1200389"/>
            <a:ext cx="1854655" cy="18083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16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peg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pot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pen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541"/>
          <a:stretch/>
        </p:blipFill>
        <p:spPr>
          <a:xfrm>
            <a:off x="212176" y="1280592"/>
            <a:ext cx="2018935" cy="180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posh                </a:t>
            </a:r>
            <a:r>
              <a:rPr lang="en-GB" sz="4800" dirty="0" err="1">
                <a:latin typeface="Comic Sans MS" panose="030F0702030302020204" pitchFamily="66" charset="0"/>
              </a:rPr>
              <a:t>pont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nopt</a:t>
            </a:r>
            <a:r>
              <a:rPr lang="en-GB" sz="4800" dirty="0">
                <a:latin typeface="Comic Sans MS" panose="030F0702030302020204" pitchFamily="66" charset="0"/>
              </a:rPr>
              <a:t>            </a:t>
            </a:r>
            <a:r>
              <a:rPr lang="en-GB" sz="4800" dirty="0" err="1">
                <a:latin typeface="Comic Sans MS" panose="030F0702030302020204" pitchFamily="66" charset="0"/>
              </a:rPr>
              <a:t>dopn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sop                </a:t>
            </a:r>
            <a:r>
              <a:rPr lang="en-GB" sz="4800" dirty="0" err="1">
                <a:latin typeface="Comic Sans MS" panose="030F0702030302020204" pitchFamily="66" charset="0"/>
              </a:rPr>
              <a:t>gipt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011" y="1257547"/>
            <a:ext cx="1854655" cy="18232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65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quick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quiz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queen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quack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r="1406" b="45051"/>
          <a:stretch/>
        </p:blipFill>
        <p:spPr>
          <a:xfrm>
            <a:off x="422665" y="1379460"/>
            <a:ext cx="1706599" cy="16293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quint                </a:t>
            </a:r>
            <a:r>
              <a:rPr lang="en-GB" sz="4800" dirty="0" err="1">
                <a:latin typeface="Comic Sans MS" panose="030F0702030302020204" pitchFamily="66" charset="0"/>
              </a:rPr>
              <a:t>quet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quont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quosh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quins                </a:t>
            </a:r>
            <a:r>
              <a:rPr lang="en-GB" sz="4800" dirty="0" err="1">
                <a:latin typeface="Comic Sans MS" panose="030F0702030302020204" pitchFamily="66" charset="0"/>
              </a:rPr>
              <a:t>queet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0970" y="1298177"/>
            <a:ext cx="1854655" cy="17106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3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rat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run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rip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rob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000"/>
          <a:stretch/>
        </p:blipFill>
        <p:spPr>
          <a:xfrm>
            <a:off x="379730" y="1280592"/>
            <a:ext cx="1731176" cy="17281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rosh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thort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chur</a:t>
            </a:r>
            <a:r>
              <a:rPr lang="en-GB" sz="4800" dirty="0">
                <a:latin typeface="Comic Sans MS" panose="030F0702030302020204" pitchFamily="66" charset="0"/>
              </a:rPr>
              <a:t>                 dun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mer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grut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9730" y="1280593"/>
            <a:ext cx="1854655" cy="17281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98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sun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bus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631" y="1301048"/>
            <a:ext cx="1760230" cy="249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dosh                </a:t>
            </a:r>
            <a:r>
              <a:rPr lang="en-GB" sz="5400" dirty="0" err="1"/>
              <a:t>thod</a:t>
            </a:r>
            <a:endParaRPr lang="en-GB" sz="5400" dirty="0"/>
          </a:p>
          <a:p>
            <a:endParaRPr lang="en-GB" sz="5400" dirty="0"/>
          </a:p>
          <a:p>
            <a:r>
              <a:rPr lang="en-GB" sz="5400" dirty="0" err="1"/>
              <a:t>chud</a:t>
            </a:r>
            <a:r>
              <a:rPr lang="en-GB" sz="5400" dirty="0"/>
              <a:t>             </a:t>
            </a:r>
            <a:r>
              <a:rPr lang="en-GB" sz="5400" dirty="0" err="1"/>
              <a:t>dush</a:t>
            </a:r>
            <a:r>
              <a:rPr lang="en-GB" sz="5400" dirty="0"/>
              <a:t>      </a:t>
            </a:r>
          </a:p>
          <a:p>
            <a:endParaRPr lang="en-GB" sz="5400" dirty="0"/>
          </a:p>
          <a:p>
            <a:r>
              <a:rPr lang="en-GB" sz="5400" dirty="0"/>
              <a:t>mid                </a:t>
            </a:r>
            <a:r>
              <a:rPr lang="en-GB" sz="5400" dirty="0" err="1"/>
              <a:t>gid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06804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257" b="36285"/>
          <a:stretch/>
        </p:blipFill>
        <p:spPr>
          <a:xfrm>
            <a:off x="548680" y="1310574"/>
            <a:ext cx="1731777" cy="17702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tods                </a:t>
            </a:r>
            <a:r>
              <a:rPr lang="en-GB" sz="4800" dirty="0" err="1">
                <a:latin typeface="Comic Sans MS" panose="030F0702030302020204" pitchFamily="66" charset="0"/>
              </a:rPr>
              <a:t>tund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sunt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dunt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mita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fotn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739" y="1298177"/>
            <a:ext cx="1854655" cy="17826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23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tum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up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bun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cup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0584"/>
          <a:stretch/>
        </p:blipFill>
        <p:spPr>
          <a:xfrm>
            <a:off x="174071" y="1255911"/>
            <a:ext cx="2066797" cy="17528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dush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nuch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chud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buv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kug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puc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0141" y="1233040"/>
            <a:ext cx="1854655" cy="17757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9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van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vat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vet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4333"/>
          <a:stretch/>
        </p:blipFill>
        <p:spPr>
          <a:xfrm>
            <a:off x="250017" y="1512941"/>
            <a:ext cx="2152869" cy="20127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vush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vod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vong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cov</a:t>
            </a:r>
            <a:r>
              <a:rPr lang="en-GB" sz="4800" dirty="0">
                <a:latin typeface="Comic Sans MS" panose="030F0702030302020204" pitchFamily="66" charset="0"/>
              </a:rPr>
              <a:t>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vud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vash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0017" y="1493258"/>
            <a:ext cx="1990851" cy="20324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wig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wag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web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4577"/>
          <a:stretch/>
        </p:blipFill>
        <p:spPr>
          <a:xfrm>
            <a:off x="182908" y="1640632"/>
            <a:ext cx="1968456" cy="18722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wanch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woz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wuck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wunk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wik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wid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615" y="1674170"/>
            <a:ext cx="1854655" cy="18386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4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box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mix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fix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six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8166"/>
          <a:stretch/>
        </p:blipFill>
        <p:spPr>
          <a:xfrm>
            <a:off x="221702" y="1511169"/>
            <a:ext cx="1839145" cy="17856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dox                </a:t>
            </a:r>
            <a:r>
              <a:rPr lang="en-GB" sz="5400" dirty="0" err="1">
                <a:latin typeface="Comic Sans MS" panose="030F0702030302020204" pitchFamily="66" charset="0"/>
              </a:rPr>
              <a:t>thux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chux</a:t>
            </a:r>
            <a:r>
              <a:rPr lang="en-GB" sz="5400" dirty="0">
                <a:latin typeface="Comic Sans MS" panose="030F0702030302020204" pitchFamily="66" charset="0"/>
              </a:rPr>
              <a:t>             </a:t>
            </a:r>
            <a:r>
              <a:rPr lang="en-GB" sz="5400" dirty="0" err="1">
                <a:latin typeface="Comic Sans MS" panose="030F0702030302020204" pitchFamily="66" charset="0"/>
              </a:rPr>
              <a:t>dex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>
                <a:latin typeface="Comic Sans MS" panose="030F0702030302020204" pitchFamily="66" charset="0"/>
              </a:rPr>
              <a:t>dix                </a:t>
            </a:r>
            <a:r>
              <a:rPr lang="en-GB" sz="5400" dirty="0" err="1">
                <a:latin typeface="Comic Sans MS" panose="030F0702030302020204" pitchFamily="66" charset="0"/>
              </a:rPr>
              <a:t>chex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9183" y="1483817"/>
            <a:ext cx="1854655" cy="1813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00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yam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yes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yet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3281"/>
          <a:stretch/>
        </p:blipFill>
        <p:spPr>
          <a:xfrm>
            <a:off x="389256" y="1492496"/>
            <a:ext cx="1677454" cy="17323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yosh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thuy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yelm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yush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yid                </a:t>
            </a:r>
            <a:r>
              <a:rPr lang="en-GB" sz="4800" dirty="0" err="1">
                <a:latin typeface="Comic Sans MS" panose="030F0702030302020204" pitchFamily="66" charset="0"/>
              </a:rPr>
              <a:t>yex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6213" y="1492497"/>
            <a:ext cx="1854655" cy="1732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69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zap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zit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0325" b="32304"/>
          <a:stretch/>
        </p:blipFill>
        <p:spPr>
          <a:xfrm>
            <a:off x="318964" y="1512941"/>
            <a:ext cx="2080244" cy="21639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coz                </a:t>
            </a:r>
            <a:r>
              <a:rPr lang="en-GB" sz="4800" dirty="0" err="1">
                <a:latin typeface="Comic Sans MS" panose="030F0702030302020204" pitchFamily="66" charset="0"/>
              </a:rPr>
              <a:t>choz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dez</a:t>
            </a:r>
            <a:r>
              <a:rPr lang="en-GB" sz="4800" dirty="0">
                <a:latin typeface="Comic Sans MS" panose="030F0702030302020204" pitchFamily="66" charset="0"/>
              </a:rPr>
              <a:t>                  </a:t>
            </a:r>
            <a:r>
              <a:rPr lang="en-GB" sz="4800" dirty="0" err="1">
                <a:latin typeface="Comic Sans MS" panose="030F0702030302020204" pitchFamily="66" charset="0"/>
              </a:rPr>
              <a:t>zuck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mizd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gizt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1504914"/>
            <a:ext cx="2216300" cy="2171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8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chop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check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bench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32" y="1784648"/>
            <a:ext cx="1994109" cy="19941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doch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chod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chud</a:t>
            </a:r>
            <a:r>
              <a:rPr lang="en-GB" sz="4800" dirty="0">
                <a:latin typeface="Comic Sans MS" panose="030F0702030302020204" pitchFamily="66" charset="0"/>
              </a:rPr>
              <a:t>                  </a:t>
            </a:r>
            <a:r>
              <a:rPr lang="en-GB" sz="4800" dirty="0" err="1">
                <a:latin typeface="Comic Sans MS" panose="030F0702030302020204" pitchFamily="66" charset="0"/>
              </a:rPr>
              <a:t>luch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mich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gich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67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this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bath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moth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012" y="1809356"/>
            <a:ext cx="1904793" cy="20635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thosh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thod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thuch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duth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thid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gith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17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thing sink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sing drink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ping link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song bunk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9180" b="14310"/>
          <a:stretch/>
        </p:blipFill>
        <p:spPr>
          <a:xfrm>
            <a:off x="318964" y="1509106"/>
            <a:ext cx="2013825" cy="193172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thung</a:t>
            </a:r>
            <a:r>
              <a:rPr lang="en-GB" sz="4800" dirty="0">
                <a:latin typeface="Comic Sans MS" panose="030F0702030302020204" pitchFamily="66" charset="0"/>
              </a:rPr>
              <a:t>            </a:t>
            </a:r>
            <a:r>
              <a:rPr lang="en-GB" sz="4800" dirty="0" err="1">
                <a:latin typeface="Comic Sans MS" panose="030F0702030302020204" pitchFamily="66" charset="0"/>
              </a:rPr>
              <a:t>thonk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gung                </a:t>
            </a:r>
            <a:r>
              <a:rPr lang="en-GB" sz="4800" dirty="0" err="1">
                <a:latin typeface="Comic Sans MS" panose="030F0702030302020204" pitchFamily="66" charset="0"/>
              </a:rPr>
              <a:t>denk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hing</a:t>
            </a:r>
            <a:r>
              <a:rPr lang="en-GB" sz="4800" dirty="0">
                <a:latin typeface="Comic Sans MS" panose="030F0702030302020204" pitchFamily="66" charset="0"/>
              </a:rPr>
              <a:t>                gink</a:t>
            </a:r>
          </a:p>
        </p:txBody>
      </p:sp>
    </p:spTree>
    <p:extLst>
      <p:ext uri="{BB962C8B-B14F-4D97-AF65-F5344CB8AC3E}">
        <p14:creationId xmlns:p14="http://schemas.microsoft.com/office/powerpoint/2010/main" val="401700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1332</Words>
  <Application>Microsoft Office PowerPoint</Application>
  <PresentationFormat>A4 Paper (210x297 mm)</PresentationFormat>
  <Paragraphs>702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Comic Sans MS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Moore</dc:creator>
  <cp:lastModifiedBy>Dannielle Pope</cp:lastModifiedBy>
  <cp:revision>19</cp:revision>
  <cp:lastPrinted>2019-05-24T06:54:19Z</cp:lastPrinted>
  <dcterms:created xsi:type="dcterms:W3CDTF">2019-05-24T06:34:22Z</dcterms:created>
  <dcterms:modified xsi:type="dcterms:W3CDTF">2020-03-17T14:32:42Z</dcterms:modified>
</cp:coreProperties>
</file>