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2264" y="6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6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7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54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0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6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560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6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4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7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EE3D0-8678-4955-B9AD-51D398F0A72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0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1" y="1797623"/>
            <a:ext cx="1808068" cy="1797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play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say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may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day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2D050"/>
                </a:solidFill>
                <a:latin typeface="NTPreCursivefk" panose="03000400000000000000" pitchFamily="66" charset="0"/>
              </a:rPr>
              <a:t>Real Words</a:t>
            </a:r>
          </a:p>
          <a:p>
            <a:endParaRPr lang="en-GB" b="1" dirty="0"/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2D050"/>
                </a:solidFill>
                <a:latin typeface="NTPreCursivefk" panose="03000400000000000000" pitchFamily="66" charset="0"/>
              </a:rPr>
              <a:t>Alien Words</a:t>
            </a:r>
          </a:p>
          <a:p>
            <a:endParaRPr lang="en-GB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8201" y="1640632"/>
            <a:ext cx="205740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17" y="5169024"/>
            <a:ext cx="5777111" cy="426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27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317466"/>
            <a:ext cx="4104456" cy="359952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see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meet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keep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greet</a:t>
            </a: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935125"/>
            <a:ext cx="215265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69" y="5031085"/>
            <a:ext cx="6041951" cy="431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high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might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fight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sight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40632"/>
            <a:ext cx="22669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18" y="5070140"/>
            <a:ext cx="5904518" cy="4267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82911" y="1230414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blow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snow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flow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throw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590804"/>
            <a:ext cx="2209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3" y="5188308"/>
            <a:ext cx="6101378" cy="415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1"/>
            <a:ext cx="4104456" cy="378041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zoom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food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choose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moon</a:t>
            </a:r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24103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48" y="1604645"/>
            <a:ext cx="21717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07" y="5270480"/>
            <a:ext cx="6230801" cy="428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book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look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shook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took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52" y="1640632"/>
            <a:ext cx="220980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4" y="5199164"/>
            <a:ext cx="6051476" cy="415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star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start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66875"/>
            <a:ext cx="21717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95" y="5209330"/>
            <a:ext cx="5921075" cy="398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fork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short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born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thorn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39" y="1633776"/>
            <a:ext cx="2332199" cy="238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6" y="5124767"/>
            <a:ext cx="6000353" cy="4185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air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fair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chair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stair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78" y="1609723"/>
            <a:ext cx="2415610" cy="247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15" y="5169381"/>
            <a:ext cx="5996186" cy="414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girl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swirl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whirl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twirl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18933"/>
            <a:ext cx="216217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09" y="5147494"/>
            <a:ext cx="6165727" cy="4260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3" y="1364678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out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loud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proud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shout</a:t>
            </a:r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1613456"/>
            <a:ext cx="217170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90" y="5178473"/>
            <a:ext cx="6110486" cy="4049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ahoy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annoy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68" y="1640632"/>
            <a:ext cx="2426890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94" y="5153707"/>
            <a:ext cx="5636242" cy="409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480</Words>
  <Application>Microsoft Office PowerPoint</Application>
  <PresentationFormat>A4 Paper (210x297 mm)</PresentationFormat>
  <Paragraphs>226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Moore</dc:creator>
  <cp:lastModifiedBy>Dannielle Pope</cp:lastModifiedBy>
  <cp:revision>8</cp:revision>
  <cp:lastPrinted>2019-05-24T06:54:19Z</cp:lastPrinted>
  <dcterms:created xsi:type="dcterms:W3CDTF">2019-05-24T06:34:22Z</dcterms:created>
  <dcterms:modified xsi:type="dcterms:W3CDTF">2020-03-17T14:31:38Z</dcterms:modified>
</cp:coreProperties>
</file>