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5" r:id="rId1"/>
  </p:sldMasterIdLst>
  <p:sldIdLst>
    <p:sldId id="256" r:id="rId2"/>
    <p:sldId id="262" r:id="rId3"/>
    <p:sldId id="264" r:id="rId4"/>
    <p:sldId id="257" r:id="rId5"/>
    <p:sldId id="258" r:id="rId6"/>
    <p:sldId id="259" r:id="rId7"/>
    <p:sldId id="260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739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174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356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24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079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12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906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115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962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95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92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6547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14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877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577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638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581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86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02E64FB-1796-4902-A2FD-F90460E81C32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47B2A9-F790-4253-A113-18A9307CC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71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  <p:sldLayoutId id="2147484179" r:id="rId14"/>
    <p:sldLayoutId id="2147484180" r:id="rId15"/>
    <p:sldLayoutId id="2147484181" r:id="rId16"/>
    <p:sldLayoutId id="2147484182" r:id="rId17"/>
    <p:sldLayoutId id="2147484183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insdictionary.com/dictionary/english/organize" TargetMode="External"/><Relationship Id="rId7" Type="http://schemas.openxmlformats.org/officeDocument/2006/relationships/hyperlink" Target="https://www.collinsdictionary.com/dictionary/english/anniversary" TargetMode="External"/><Relationship Id="rId2" Type="http://schemas.openxmlformats.org/officeDocument/2006/relationships/hyperlink" Target="https://www.collinsdictionary.com/dictionary/english/specia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ollinsdictionary.com/dictionary/english/birthday" TargetMode="External"/><Relationship Id="rId5" Type="http://schemas.openxmlformats.org/officeDocument/2006/relationships/hyperlink" Target="https://www.collinsdictionary.com/dictionary/english/happen" TargetMode="External"/><Relationship Id="rId4" Type="http://schemas.openxmlformats.org/officeDocument/2006/relationships/hyperlink" Target="https://www.collinsdictionary.com/dictionary/english/pleasant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5CC0B-64D3-4097-AFC7-4AFBCD94F2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925" y="104775"/>
            <a:ext cx="8825658" cy="2367556"/>
          </a:xfrm>
        </p:spPr>
        <p:txBody>
          <a:bodyPr>
            <a:normAutofit/>
          </a:bodyPr>
          <a:lstStyle/>
          <a:p>
            <a:r>
              <a:rPr lang="en-GB" sz="9600" b="1" spc="0" dirty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Celebrations</a:t>
            </a:r>
            <a:r>
              <a:rPr lang="en-GB" b="1" spc="0" dirty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br>
              <a:rPr lang="en-GB" b="1" spc="0" dirty="0">
                <a:ln w="10160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endParaRPr lang="en-GB" b="1" spc="0" dirty="0">
              <a:ln w="10160">
                <a:solidFill>
                  <a:schemeClr val="bg2">
                    <a:lumMod val="2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4757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2C79E-5A88-4084-B999-1E9D35FF6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Nursery Prayer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0CBBD-805D-4A03-82BF-7E307CC9B0A0}"/>
              </a:ext>
            </a:extLst>
          </p:cNvPr>
          <p:cNvSpPr txBox="1"/>
          <p:nvPr/>
        </p:nvSpPr>
        <p:spPr>
          <a:xfrm>
            <a:off x="2838450" y="2362200"/>
            <a:ext cx="6400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From my head to my heart, to my shoulder to my shoulder. I belong to Jesus. </a:t>
            </a:r>
          </a:p>
          <a:p>
            <a:r>
              <a:rPr lang="en-GB" dirty="0"/>
              <a:t>Dear god you know me and you love me. </a:t>
            </a:r>
          </a:p>
          <a:p>
            <a:r>
              <a:rPr lang="en-GB" dirty="0"/>
              <a:t>I want to know you and love you too. </a:t>
            </a:r>
          </a:p>
          <a:p>
            <a:r>
              <a:rPr lang="en-GB" dirty="0"/>
              <a:t>Amen </a:t>
            </a:r>
          </a:p>
          <a:p>
            <a:r>
              <a:rPr lang="en-GB" dirty="0"/>
              <a:t>From my head to my heart, from my shoulder to my shoulder. I belong to Jesus. </a:t>
            </a:r>
          </a:p>
        </p:txBody>
      </p:sp>
    </p:spTree>
    <p:extLst>
      <p:ext uri="{BB962C8B-B14F-4D97-AF65-F5344CB8AC3E}">
        <p14:creationId xmlns:p14="http://schemas.microsoft.com/office/powerpoint/2010/main" val="679557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217C8-39D9-48D9-8C4F-9167AF6FC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celebration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E4F17E-FF61-440F-B9F5-CA69F15745B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A </a:t>
            </a:r>
            <a:r>
              <a:rPr lang="en-GB" b="1" i="0" dirty="0">
                <a:solidFill>
                  <a:srgbClr val="C12D30"/>
                </a:solidFill>
                <a:effectLst/>
                <a:latin typeface="Open Sans"/>
              </a:rPr>
              <a:t>celebration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 is a </a:t>
            </a:r>
            <a:r>
              <a:rPr lang="en-GB" b="0" i="0" u="none" strike="noStrike" dirty="0">
                <a:effectLst/>
                <a:latin typeface="Open Sans"/>
                <a:hlinkClick r:id="rId2" tooltip="Definition of special"/>
              </a:rPr>
              <a:t>special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 enjoyable event that people </a:t>
            </a:r>
            <a:r>
              <a:rPr lang="en-GB" b="0" i="0" u="none" strike="noStrike" dirty="0">
                <a:effectLst/>
                <a:latin typeface="Open Sans"/>
                <a:hlinkClick r:id="rId3" tooltip="Definition of organize"/>
              </a:rPr>
              <a:t>organize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 because something </a:t>
            </a:r>
            <a:r>
              <a:rPr lang="en-GB" b="0" i="0" u="none" strike="noStrike" dirty="0">
                <a:effectLst/>
                <a:latin typeface="Open Sans"/>
                <a:hlinkClick r:id="rId4" tooltip="Definition of pleasant"/>
              </a:rPr>
              <a:t>pleasant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 has </a:t>
            </a:r>
            <a:r>
              <a:rPr lang="en-GB" b="0" i="0" u="none" strike="noStrike" dirty="0">
                <a:effectLst/>
                <a:latin typeface="Open Sans"/>
                <a:hlinkClick r:id="rId5" tooltip="Definition of happened"/>
              </a:rPr>
              <a:t>happened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 or because it is someone's </a:t>
            </a:r>
            <a:r>
              <a:rPr lang="en-GB" b="0" i="0" u="none" strike="noStrike" dirty="0">
                <a:effectLst/>
                <a:latin typeface="Open Sans"/>
                <a:hlinkClick r:id="rId6" tooltip="Definition of birthday"/>
              </a:rPr>
              <a:t>birthday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 or </a:t>
            </a:r>
            <a:r>
              <a:rPr lang="en-GB" b="0" i="0" u="none" strike="noStrike" dirty="0">
                <a:effectLst/>
                <a:latin typeface="Open Sans"/>
                <a:hlinkClick r:id="rId7" tooltip="Definition of anniversary"/>
              </a:rPr>
              <a:t>anniversary</a:t>
            </a:r>
            <a:r>
              <a:rPr lang="en-GB" b="0" i="0" dirty="0">
                <a:solidFill>
                  <a:srgbClr val="000000"/>
                </a:solidFill>
                <a:effectLst/>
                <a:latin typeface="Open Sans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254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BC98C-C8C5-4ACA-BA39-177E980FF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5321" y="575442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What do we celebrate?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5A212-11B9-4BD6-853E-06DE1DB02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2530" y="2925950"/>
            <a:ext cx="4019635" cy="957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Celebrations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A39A62-86E0-4326-8491-DB9AC06A9C6D}"/>
              </a:ext>
            </a:extLst>
          </p:cNvPr>
          <p:cNvSpPr txBox="1"/>
          <p:nvPr/>
        </p:nvSpPr>
        <p:spPr>
          <a:xfrm>
            <a:off x="9815456" y="273187"/>
            <a:ext cx="236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Birthdays 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F5D91E-3D3E-473D-8090-EC1D1EF2E76F}"/>
              </a:ext>
            </a:extLst>
          </p:cNvPr>
          <p:cNvSpPr txBox="1"/>
          <p:nvPr/>
        </p:nvSpPr>
        <p:spPr>
          <a:xfrm>
            <a:off x="9145480" y="2605364"/>
            <a:ext cx="236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Christmas</a:t>
            </a:r>
            <a:r>
              <a:rPr lang="en-GB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AC826E-D040-4677-985C-1EDCB26E2834}"/>
              </a:ext>
            </a:extLst>
          </p:cNvPr>
          <p:cNvSpPr txBox="1"/>
          <p:nvPr/>
        </p:nvSpPr>
        <p:spPr>
          <a:xfrm>
            <a:off x="718771" y="4351847"/>
            <a:ext cx="236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New year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C56510-A16B-4505-AEFA-3BCD953BAF35}"/>
              </a:ext>
            </a:extLst>
          </p:cNvPr>
          <p:cNvSpPr txBox="1"/>
          <p:nvPr/>
        </p:nvSpPr>
        <p:spPr>
          <a:xfrm>
            <a:off x="732567" y="1454173"/>
            <a:ext cx="236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Weddings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0C4CBF-A6A9-4D72-A7C4-045CF47A77A3}"/>
              </a:ext>
            </a:extLst>
          </p:cNvPr>
          <p:cNvSpPr txBox="1"/>
          <p:nvPr/>
        </p:nvSpPr>
        <p:spPr>
          <a:xfrm>
            <a:off x="4345829" y="1486750"/>
            <a:ext cx="236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Eid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C83C534-0CFE-4EA8-A1C5-B4A1E3087109}"/>
              </a:ext>
            </a:extLst>
          </p:cNvPr>
          <p:cNvSpPr txBox="1"/>
          <p:nvPr/>
        </p:nvSpPr>
        <p:spPr>
          <a:xfrm>
            <a:off x="4145474" y="4549199"/>
            <a:ext cx="236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Hanukkah</a:t>
            </a:r>
            <a:r>
              <a:rPr lang="en-GB" dirty="0"/>
              <a:t> 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CFDB2A9-A375-42CB-A27B-74AA918619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0419" y="4923405"/>
            <a:ext cx="2560830" cy="1701885"/>
          </a:xfrm>
          <a:prstGeom prst="roundRect">
            <a:avLst>
              <a:gd name="adj" fmla="val 5477"/>
            </a:avLst>
          </a:prstGeom>
        </p:spPr>
      </p:pic>
      <p:pic>
        <p:nvPicPr>
          <p:cNvPr id="15" name="Content Placeholder 1">
            <a:extLst>
              <a:ext uri="{FF2B5EF4-FFF2-40B4-BE49-F238E27FC236}">
                <a16:creationId xmlns:a16="http://schemas.microsoft.com/office/drawing/2014/main" id="{1502C369-F73F-4A81-BC18-493215025D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7" y="4865669"/>
            <a:ext cx="1945782" cy="1297404"/>
          </a:xfrm>
          <a:prstGeom prst="rect">
            <a:avLst/>
          </a:prstGeom>
        </p:spPr>
      </p:pic>
      <p:pic>
        <p:nvPicPr>
          <p:cNvPr id="16" name="Content Placeholder 1">
            <a:extLst>
              <a:ext uri="{FF2B5EF4-FFF2-40B4-BE49-F238E27FC236}">
                <a16:creationId xmlns:a16="http://schemas.microsoft.com/office/drawing/2014/main" id="{C359B605-8137-47AB-A196-0F551E8FCD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16" y="4923405"/>
            <a:ext cx="2777812" cy="1859527"/>
          </a:xfrm>
          <a:prstGeom prst="rect">
            <a:avLst/>
          </a:prstGeom>
        </p:spPr>
      </p:pic>
      <p:pic>
        <p:nvPicPr>
          <p:cNvPr id="17" name="Content Placeholder 1">
            <a:extLst>
              <a:ext uri="{FF2B5EF4-FFF2-40B4-BE49-F238E27FC236}">
                <a16:creationId xmlns:a16="http://schemas.microsoft.com/office/drawing/2014/main" id="{31714F8B-C9B3-42DC-A170-CB96E6B524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852" y="1356702"/>
            <a:ext cx="1776386" cy="1332290"/>
          </a:xfrm>
          <a:prstGeom prst="rect">
            <a:avLst/>
          </a:prstGeom>
        </p:spPr>
      </p:pic>
      <p:pic>
        <p:nvPicPr>
          <p:cNvPr id="18" name="Content Placeholder 1">
            <a:extLst>
              <a:ext uri="{FF2B5EF4-FFF2-40B4-BE49-F238E27FC236}">
                <a16:creationId xmlns:a16="http://schemas.microsoft.com/office/drawing/2014/main" id="{A7747357-0583-40BB-AB31-8C628C89F6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779" y="2794569"/>
            <a:ext cx="1776386" cy="133229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4231972-6636-4291-B5B4-8453467459F9}"/>
              </a:ext>
            </a:extLst>
          </p:cNvPr>
          <p:cNvSpPr txBox="1"/>
          <p:nvPr/>
        </p:nvSpPr>
        <p:spPr>
          <a:xfrm>
            <a:off x="1285613" y="2501443"/>
            <a:ext cx="1229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Diwali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E16460-BF89-4A19-A5EF-FB5E065682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880" y="2954697"/>
            <a:ext cx="2399909" cy="1693936"/>
          </a:xfrm>
          <a:prstGeom prst="roundRect">
            <a:avLst>
              <a:gd name="adj" fmla="val 3633"/>
            </a:avLst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14A983D-A880-41A2-9B80-097520F472E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51" r="14137" b="26359"/>
          <a:stretch/>
        </p:blipFill>
        <p:spPr>
          <a:xfrm>
            <a:off x="2496585" y="1241904"/>
            <a:ext cx="1249408" cy="1306536"/>
          </a:xfrm>
          <a:prstGeom prst="roundRect">
            <a:avLst>
              <a:gd name="adj" fmla="val 6061"/>
            </a:avLst>
          </a:prstGeom>
        </p:spPr>
      </p:pic>
      <p:pic>
        <p:nvPicPr>
          <p:cNvPr id="1026" name="Picture 2" descr="Have a Fun and Healthful Birthday Party">
            <a:extLst>
              <a:ext uri="{FF2B5EF4-FFF2-40B4-BE49-F238E27FC236}">
                <a16:creationId xmlns:a16="http://schemas.microsoft.com/office/drawing/2014/main" id="{012AA3C4-6AC5-49A6-8EE5-C14955772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721" y="695915"/>
            <a:ext cx="2407558" cy="180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ED3EAF0-4ACC-4C43-B77C-746DDA0BEE58}"/>
              </a:ext>
            </a:extLst>
          </p:cNvPr>
          <p:cNvSpPr txBox="1"/>
          <p:nvPr/>
        </p:nvSpPr>
        <p:spPr>
          <a:xfrm>
            <a:off x="7210425" y="4351847"/>
            <a:ext cx="170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Easter </a:t>
            </a:r>
          </a:p>
        </p:txBody>
      </p:sp>
      <p:pic>
        <p:nvPicPr>
          <p:cNvPr id="1028" name="Picture 4" descr="Easter Fete at Sovereign Lodge: 20th April - Healthcare Homes">
            <a:extLst>
              <a:ext uri="{FF2B5EF4-FFF2-40B4-BE49-F238E27FC236}">
                <a16:creationId xmlns:a16="http://schemas.microsoft.com/office/drawing/2014/main" id="{7CE516AB-6AC0-4701-8A87-A873E0191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512" y="4990998"/>
            <a:ext cx="2303968" cy="156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96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9" grpId="0"/>
      <p:bldP spid="10" grpId="0"/>
      <p:bldP spid="11" grpId="0"/>
      <p:bldP spid="13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FC627B-B45C-457F-A0D4-F3EA6744BEC2}"/>
              </a:ext>
            </a:extLst>
          </p:cNvPr>
          <p:cNvSpPr txBox="1"/>
          <p:nvPr/>
        </p:nvSpPr>
        <p:spPr>
          <a:xfrm>
            <a:off x="636814" y="457200"/>
            <a:ext cx="9274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do we have at celebrations?</a:t>
            </a:r>
          </a:p>
        </p:txBody>
      </p:sp>
      <p:pic>
        <p:nvPicPr>
          <p:cNvPr id="3" name="Content Placeholder 6">
            <a:extLst>
              <a:ext uri="{FF2B5EF4-FFF2-40B4-BE49-F238E27FC236}">
                <a16:creationId xmlns:a16="http://schemas.microsoft.com/office/drawing/2014/main" id="{D8E0615C-0517-47A7-AA6F-A9FFDBE07C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0638">
            <a:off x="1126438" y="1514475"/>
            <a:ext cx="2463846" cy="1636939"/>
          </a:xfrm>
          <a:prstGeom prst="roundRect">
            <a:avLst>
              <a:gd name="adj" fmla="val 2585"/>
            </a:avLst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38D7A5-5D58-4881-96B3-1C80C46B7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2061">
            <a:off x="8206683" y="894178"/>
            <a:ext cx="3612121" cy="2522464"/>
          </a:xfrm>
          <a:prstGeom prst="roundRect">
            <a:avLst>
              <a:gd name="adj" fmla="val 3485"/>
            </a:avLst>
          </a:prstGeom>
        </p:spPr>
      </p:pic>
      <p:pic>
        <p:nvPicPr>
          <p:cNvPr id="5" name="Content Placeholder 1">
            <a:extLst>
              <a:ext uri="{FF2B5EF4-FFF2-40B4-BE49-F238E27FC236}">
                <a16:creationId xmlns:a16="http://schemas.microsoft.com/office/drawing/2014/main" id="{6288C566-CAAC-4642-A656-337CBC6B7D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1516">
            <a:off x="500056" y="4334919"/>
            <a:ext cx="2282373" cy="1851950"/>
          </a:xfrm>
          <a:prstGeom prst="roundRect">
            <a:avLst>
              <a:gd name="adj" fmla="val 2585"/>
            </a:avLst>
          </a:prstGeom>
        </p:spPr>
      </p:pic>
      <p:pic>
        <p:nvPicPr>
          <p:cNvPr id="7" name="Content Placeholder 1">
            <a:extLst>
              <a:ext uri="{FF2B5EF4-FFF2-40B4-BE49-F238E27FC236}">
                <a16:creationId xmlns:a16="http://schemas.microsoft.com/office/drawing/2014/main" id="{FCD6E9EF-E03E-4632-93F9-082BD890AA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1685">
            <a:off x="7757501" y="4150215"/>
            <a:ext cx="3822785" cy="2538568"/>
          </a:xfrm>
          <a:prstGeom prst="roundRect">
            <a:avLst>
              <a:gd name="adj" fmla="val 2585"/>
            </a:avLst>
          </a:prstGeom>
        </p:spPr>
      </p:pic>
      <p:pic>
        <p:nvPicPr>
          <p:cNvPr id="8" name="Content Placeholder 1">
            <a:extLst>
              <a:ext uri="{FF2B5EF4-FFF2-40B4-BE49-F238E27FC236}">
                <a16:creationId xmlns:a16="http://schemas.microsoft.com/office/drawing/2014/main" id="{7AE303D8-6C7A-48D4-9937-3CFDFB4CAA1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903" y="1301472"/>
            <a:ext cx="3384777" cy="2256518"/>
          </a:xfrm>
          <a:prstGeom prst="roundRect">
            <a:avLst>
              <a:gd name="adj" fmla="val 2585"/>
            </a:avLst>
          </a:prstGeom>
        </p:spPr>
      </p:pic>
      <p:pic>
        <p:nvPicPr>
          <p:cNvPr id="9" name="Content Placeholder 1">
            <a:extLst>
              <a:ext uri="{FF2B5EF4-FFF2-40B4-BE49-F238E27FC236}">
                <a16:creationId xmlns:a16="http://schemas.microsoft.com/office/drawing/2014/main" id="{44571B47-5BD8-4879-851F-5C6172B690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377" y="4240344"/>
            <a:ext cx="3073117" cy="2041100"/>
          </a:xfrm>
          <a:prstGeom prst="roundRect">
            <a:avLst>
              <a:gd name="adj" fmla="val 2585"/>
            </a:avLst>
          </a:prstGeom>
        </p:spPr>
      </p:pic>
    </p:spTree>
    <p:extLst>
      <p:ext uri="{BB962C8B-B14F-4D97-AF65-F5344CB8AC3E}">
        <p14:creationId xmlns:p14="http://schemas.microsoft.com/office/powerpoint/2010/main" val="52879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AA23B8-1C6A-46DC-89D3-A20023908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86" y="477900"/>
            <a:ext cx="11103428" cy="590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47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2F2C03-B68A-4E95-96FC-44C0145B9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569604"/>
            <a:ext cx="8848344" cy="571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883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55853C-37E0-460F-9077-06D924546C4F}"/>
              </a:ext>
            </a:extLst>
          </p:cNvPr>
          <p:cNvSpPr txBox="1"/>
          <p:nvPr/>
        </p:nvSpPr>
        <p:spPr>
          <a:xfrm>
            <a:off x="1028700" y="702129"/>
            <a:ext cx="10270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Task time.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A4FC59-5545-44C4-AACB-E6114FB520F8}"/>
              </a:ext>
            </a:extLst>
          </p:cNvPr>
          <p:cNvSpPr txBox="1"/>
          <p:nvPr/>
        </p:nvSpPr>
        <p:spPr>
          <a:xfrm>
            <a:off x="914400" y="2204357"/>
            <a:ext cx="818061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going to plan a welcome back to school party, first we need to make the invitations. Can you make an invitation to invite someone special to our party ?</a:t>
            </a:r>
          </a:p>
          <a:p>
            <a:r>
              <a:rPr lang="en-GB" dirty="0"/>
              <a:t>It could be to goldilocks or to a special person in your life. </a:t>
            </a:r>
          </a:p>
          <a:p>
            <a:endParaRPr lang="en-GB" dirty="0"/>
          </a:p>
          <a:p>
            <a:r>
              <a:rPr lang="en-GB" dirty="0"/>
              <a:t>Our next objective is to plan what food we will have at the party. Can you try and make a list of the food we should have ?</a:t>
            </a:r>
          </a:p>
          <a:p>
            <a:r>
              <a:rPr lang="en-GB" dirty="0"/>
              <a:t>Draw some pictures of these items. </a:t>
            </a:r>
          </a:p>
        </p:txBody>
      </p:sp>
    </p:spTree>
    <p:extLst>
      <p:ext uri="{BB962C8B-B14F-4D97-AF65-F5344CB8AC3E}">
        <p14:creationId xmlns:p14="http://schemas.microsoft.com/office/powerpoint/2010/main" val="1093829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2C79E-5A88-4084-B999-1E9D35FF6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Nursery Prayer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0CBBD-805D-4A03-82BF-7E307CC9B0A0}"/>
              </a:ext>
            </a:extLst>
          </p:cNvPr>
          <p:cNvSpPr txBox="1"/>
          <p:nvPr/>
        </p:nvSpPr>
        <p:spPr>
          <a:xfrm>
            <a:off x="2838450" y="2362200"/>
            <a:ext cx="6400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From my head to my heart, to my shoulder to my shoulder. I belong to Jesus. </a:t>
            </a:r>
          </a:p>
          <a:p>
            <a:r>
              <a:rPr lang="en-GB" dirty="0"/>
              <a:t>Dear god you know me and you love me. </a:t>
            </a:r>
          </a:p>
          <a:p>
            <a:r>
              <a:rPr lang="en-GB" dirty="0"/>
              <a:t>I want to know you and love you too. </a:t>
            </a:r>
          </a:p>
          <a:p>
            <a:r>
              <a:rPr lang="en-GB" dirty="0"/>
              <a:t>Amen </a:t>
            </a:r>
          </a:p>
          <a:p>
            <a:r>
              <a:rPr lang="en-GB" dirty="0"/>
              <a:t>From my head to my heart, from my shoulder to my shoulder. I belong to Jesus. </a:t>
            </a:r>
          </a:p>
        </p:txBody>
      </p:sp>
    </p:spTree>
    <p:extLst>
      <p:ext uri="{BB962C8B-B14F-4D97-AF65-F5344CB8AC3E}">
        <p14:creationId xmlns:p14="http://schemas.microsoft.com/office/powerpoint/2010/main" val="1444989770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58</TotalTime>
  <Words>262</Words>
  <Application>Microsoft Office PowerPoint</Application>
  <PresentationFormat>Widescreen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Open Sans</vt:lpstr>
      <vt:lpstr>Tw Cen MT</vt:lpstr>
      <vt:lpstr>Droplet</vt:lpstr>
      <vt:lpstr>Celebrations  </vt:lpstr>
      <vt:lpstr>Nursery Prayer </vt:lpstr>
      <vt:lpstr>What is a celebration ?</vt:lpstr>
      <vt:lpstr>What do we celebrate? </vt:lpstr>
      <vt:lpstr>PowerPoint Presentation</vt:lpstr>
      <vt:lpstr>PowerPoint Presentation</vt:lpstr>
      <vt:lpstr>PowerPoint Presentation</vt:lpstr>
      <vt:lpstr>PowerPoint Presentation</vt:lpstr>
      <vt:lpstr>Nursery Prayer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Celebrations</dc:title>
  <dc:creator>Robert Trewick</dc:creator>
  <cp:lastModifiedBy>Robert Trewick</cp:lastModifiedBy>
  <cp:revision>7</cp:revision>
  <dcterms:created xsi:type="dcterms:W3CDTF">2021-01-20T15:02:54Z</dcterms:created>
  <dcterms:modified xsi:type="dcterms:W3CDTF">2021-01-20T16:01:35Z</dcterms:modified>
</cp:coreProperties>
</file>