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2" autoAdjust="0"/>
    <p:restoredTop sz="94660"/>
  </p:normalViewPr>
  <p:slideViewPr>
    <p:cSldViewPr snapToGrid="0">
      <p:cViewPr varScale="1">
        <p:scale>
          <a:sx n="46" d="100"/>
          <a:sy n="46" d="100"/>
        </p:scale>
        <p:origin x="75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3B139-53C3-4817-A3C8-219EFAD266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CA81A-57A4-408F-9BA9-E2D9D0115A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6E6842-B21E-4A0D-A56A-4DB856C1B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5F85C6-0A97-46EB-8406-648608294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8500B4-0B08-45A1-8114-16BE1352B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329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88B45-2253-42C9-89D7-CCBFB9DE2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02C17-2584-4D27-8245-774F6FB7F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9DA076-64C7-4DB9-8508-0F660ED88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D1426-65E6-4337-9677-4B91D4736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3BACF-FBF4-48FB-A7C2-507402314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230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675D3-FD7B-4878-B501-F633C5949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79A42D-0931-4E5D-B7F4-99E0D0361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962E8-7188-4FFC-8FE3-55E3CC52D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3347C2-8A44-45C1-B1BA-B319E2E6D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D7B2F5-B366-48B9-BDA0-CEDA7B11C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450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88F10-BEB0-45A4-A47B-2854A01D6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DB7E8-4561-4B45-B8B0-0A8ABD619C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CDE760-AEA2-4CD1-85A7-C3461EBA3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4642B6-2B9E-4DD2-9D70-59F60E7BD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1D8E-6C6C-45C0-B14C-C2B53A2B3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7BAE72-CAD3-43AD-84A6-030053C51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83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12AF0-8BBD-48D3-850E-79968EA6D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DD525-4BAE-4E12-9735-2EA4D596E0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88CCBA-B4B0-4D48-93F4-C9F6D0B761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2A0CD2-AA8E-46B0-8D32-E3BDFF59FD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DE33DE-CB3E-4D8F-A46F-5373A66835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24F9BE-D774-4F0B-89BA-6CF7ED110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0FE64E-686B-4331-8E33-EFE95B159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C1D523-0BBC-4E6E-A84C-B93FC431C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2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9E7CF-1F27-40F8-B5A8-45CAF2C1A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E1ABCA-69A4-44AB-A7A7-A47C81C7B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8EAAE0-C154-49E9-A559-C566219E5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60407E-64D7-4FCC-BDD0-401469332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929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13C13E-24F4-49A6-BD12-840B7BC9D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F20510-0640-4EC7-A151-405C51897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FA9E1E-A240-4C14-B5E6-3F3A727F3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565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1C374-3F50-4511-95E3-449836B57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13534-F2B6-4010-9A33-A44E4B3DB5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1D2E62-C2E6-419F-96A5-F116C07CAD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96AFE9-70C4-4BDC-B857-5DE2E6380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409C11-7D47-4896-BC21-8B2CB00E9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56DB9C-F2B2-4ADA-8FBF-C4CAD5FDB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715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97657-D4B2-461A-8068-8F3D1C97F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D0D7BE-F02C-4CF3-86F0-8BEBFDB1B5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2F4F4F-0997-4986-BEE2-E2040B4217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4C40A0-66FF-402C-9A55-799D23D3E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8DBEDC-BA6A-4DC2-A5C2-4DD70D132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07C04D-9C69-4607-BB1E-9B6703D7C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289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589F7-DF82-4460-A5E3-CBDCB5164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BD212E-330E-486C-9B08-E918EAC13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2E32D8-734C-44FD-BD66-0752DF09E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DB55C-FF3C-4C39-A9DC-D2B08E6DC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C859D8-866E-45F3-8586-D44033D1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193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CA77D6-CED4-4B81-9347-65D3B7D895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35492F-AD4E-4728-9B51-012292CE92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F11D4-3962-40E8-815E-6C01D663A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BD2A4-12CF-429C-952E-184BDEF6F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FCDA5-7A7A-4D70-9CF4-4360C43ED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02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D3DF59-437A-442D-A9C4-7DBD1F114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A0A055-3536-4A9A-8188-4F1751172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6B238-D641-47A0-B43A-DE7E31A3D3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2CCB3-0797-4E15-93FB-8F77151154CE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8D542-E229-4F9F-AF9A-7F2A5D075E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E7E56-D8B9-4BD8-B11B-A0FA35D386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A717D-9C91-4C9A-8237-6E231CAA25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742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D1253-D9EE-4BE3-9EA8-E862EE3542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233" y="2317336"/>
            <a:ext cx="9144000" cy="1655763"/>
          </a:xfrm>
        </p:spPr>
        <p:txBody>
          <a:bodyPr/>
          <a:lstStyle/>
          <a:p>
            <a:r>
              <a:rPr lang="en-GB" dirty="0"/>
              <a:t>Holy Week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CAF76-6AED-4D8A-8A41-3D94EB4ECB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73099"/>
            <a:ext cx="9144000" cy="1655762"/>
          </a:xfrm>
        </p:spPr>
        <p:txBody>
          <a:bodyPr/>
          <a:lstStyle/>
          <a:p>
            <a:r>
              <a:rPr lang="en-GB" dirty="0"/>
              <a:t>By Theo Wiseman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E889436-C364-4FB7-96B5-1CE3218A516D}"/>
              </a:ext>
            </a:extLst>
          </p:cNvPr>
          <p:cNvSpPr/>
          <p:nvPr/>
        </p:nvSpPr>
        <p:spPr>
          <a:xfrm>
            <a:off x="1697984" y="2741751"/>
            <a:ext cx="8610499" cy="32714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Adventures Of </a:t>
            </a:r>
          </a:p>
        </p:txBody>
      </p:sp>
    </p:spTree>
    <p:extLst>
      <p:ext uri="{BB962C8B-B14F-4D97-AF65-F5344CB8AC3E}">
        <p14:creationId xmlns:p14="http://schemas.microsoft.com/office/powerpoint/2010/main" val="352962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6F458-10C0-49EB-B37D-6C0561B10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031" y="365125"/>
            <a:ext cx="10931769" cy="3306543"/>
          </a:xfrm>
        </p:spPr>
        <p:txBody>
          <a:bodyPr/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Palm Sunday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422FE-21D8-4629-B09F-87F2F8CD6E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1292" y="583174"/>
            <a:ext cx="3334043" cy="2845825"/>
          </a:xfrm>
        </p:spPr>
        <p:txBody>
          <a:bodyPr>
            <a:normAutofit/>
          </a:bodyPr>
          <a:lstStyle/>
          <a:p>
            <a:r>
              <a:rPr lang="en-GB" sz="3600" dirty="0"/>
              <a:t>. Jesus rode through the streets of  Jerusalem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3E9A5F-7C1A-4CE1-8867-F022A99EC4EB}"/>
              </a:ext>
            </a:extLst>
          </p:cNvPr>
          <p:cNvSpPr txBox="1"/>
          <p:nvPr/>
        </p:nvSpPr>
        <p:spPr>
          <a:xfrm>
            <a:off x="4712677" y="4459458"/>
            <a:ext cx="58240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People  placed palm leaves on the floor for Jesus to ride on.</a:t>
            </a:r>
          </a:p>
        </p:txBody>
      </p:sp>
    </p:spTree>
    <p:extLst>
      <p:ext uri="{BB962C8B-B14F-4D97-AF65-F5344CB8AC3E}">
        <p14:creationId xmlns:p14="http://schemas.microsoft.com/office/powerpoint/2010/main" val="362676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8F2B5-49D6-402F-8FAD-BC9F70FEA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HOLY  MONDAY AND TUESDAY.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3F28A-B71C-4DED-A346-E0BB8A008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Jesus freed the animals from being killed.</a:t>
            </a:r>
          </a:p>
          <a:p>
            <a:r>
              <a:rPr lang="en-GB" dirty="0"/>
              <a:t>Pharisees made a plan to kill Jesus.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E44F17-2B8F-4AFA-AE88-0E99F0DE76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85" y="3175782"/>
            <a:ext cx="6696222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32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28F0B-C6D6-4C3D-82DF-AD612762D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ASH  WEDNESDAY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B93A3-4059-4EAF-B5F6-5C950E0CA7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Judas made plans with pharisees to kill Jesus.</a:t>
            </a:r>
          </a:p>
          <a:p>
            <a:r>
              <a:rPr lang="en-GB" dirty="0"/>
              <a:t>In church we have crosses on our heads.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2AA81-A1CB-439E-ACF3-6C9DDA7AC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0" y="2841674"/>
            <a:ext cx="3169041" cy="4128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386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3BA27-962F-4F06-9CC9-5B2718BEA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THE LAST SUPPER.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8016FE-F889-4A2A-BA42-E35B3FBBA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Jesus said This is my body take and eat.</a:t>
            </a:r>
          </a:p>
          <a:p>
            <a:pPr marL="0" indent="0">
              <a:buNone/>
            </a:pPr>
            <a:r>
              <a:rPr lang="en-GB" dirty="0"/>
              <a:t>Jesus said This is my  blood take and drink.</a:t>
            </a:r>
          </a:p>
          <a:p>
            <a:pPr marL="0" indent="0">
              <a:buNone/>
            </a:pPr>
            <a:r>
              <a:rPr lang="en-GB" dirty="0"/>
              <a:t>Jesus washed the feet of the </a:t>
            </a:r>
            <a:r>
              <a:rPr lang="en-GB" dirty="0" err="1"/>
              <a:t>Discples</a:t>
            </a:r>
            <a:r>
              <a:rPr lang="en-GB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BC6242-BB49-4CEB-89BC-430C22072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582" y="3771827"/>
            <a:ext cx="5942428" cy="324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DE6F1-811F-4AD3-9CC9-11551AB14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GOOD FRIDAY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3F898-4D19-4D7E-AA8E-E6203112B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GB" dirty="0"/>
              <a:t>Jesus made a cross and dragged it up a hill.</a:t>
            </a:r>
          </a:p>
          <a:p>
            <a:r>
              <a:rPr lang="en-GB" dirty="0"/>
              <a:t>Jesus wore a crown of thorns.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9B2E0F-ACAB-4109-ADCF-C49ADA115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889618"/>
            <a:ext cx="6350830" cy="315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332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9B1FF-254C-4330-AF64-BFDBD9BF5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SABBATH  SATURDAY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744B57-FC88-4D7F-972C-EE4336130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678" y="2266122"/>
            <a:ext cx="8743122" cy="4591878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286E21-8874-4AF4-A508-98E9A7792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235" y="1881809"/>
            <a:ext cx="10515600" cy="4308406"/>
          </a:xfrm>
        </p:spPr>
        <p:txBody>
          <a:bodyPr/>
          <a:lstStyle/>
          <a:p>
            <a:r>
              <a:rPr lang="en-GB" dirty="0"/>
              <a:t>Jesus lay in the tomb after his </a:t>
            </a:r>
            <a:r>
              <a:rPr lang="en-GB" dirty="0" err="1"/>
              <a:t>crusifixition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1513299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0C666-FEDF-4D79-AA4E-A4789EEBA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2722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RESURRECTION SUNDAY</a:t>
            </a:r>
            <a:b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dirty="0">
                <a:latin typeface="+mn-lt"/>
                <a:cs typeface="Aharoni" panose="02010803020104030203" pitchFamily="2" charset="-79"/>
              </a:rPr>
              <a:t>An angel came to say that Jesus had rose from the dead</a:t>
            </a:r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GB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4226B27-E1B2-430D-B946-EB63A689BC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08174" y="3949148"/>
            <a:ext cx="7818783" cy="294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239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91</TotalTime>
  <Words>155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Aharoni</vt:lpstr>
      <vt:lpstr>Arial</vt:lpstr>
      <vt:lpstr>Calibri</vt:lpstr>
      <vt:lpstr>Calibri Light</vt:lpstr>
      <vt:lpstr>Office Theme</vt:lpstr>
      <vt:lpstr>Holy Week</vt:lpstr>
      <vt:lpstr>Palm Sunday</vt:lpstr>
      <vt:lpstr>HOLY  MONDAY AND TUESDAY.</vt:lpstr>
      <vt:lpstr>ASH  WEDNESDAY</vt:lpstr>
      <vt:lpstr>THE LAST SUPPER.</vt:lpstr>
      <vt:lpstr>GOOD FRIDAY</vt:lpstr>
      <vt:lpstr>SABBATH  SATURDAY</vt:lpstr>
      <vt:lpstr>   RESURRECTION SUNDAY  An angel came to say that Jesus had rose from the dead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Week</dc:title>
  <dc:creator>Kerry Wiseman</dc:creator>
  <cp:lastModifiedBy>Windows User</cp:lastModifiedBy>
  <cp:revision>11</cp:revision>
  <dcterms:created xsi:type="dcterms:W3CDTF">2020-04-15T10:43:21Z</dcterms:created>
  <dcterms:modified xsi:type="dcterms:W3CDTF">2020-04-28T20:33:38Z</dcterms:modified>
</cp:coreProperties>
</file>