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57" r:id="rId3"/>
    <p:sldId id="260" r:id="rId4"/>
    <p:sldId id="259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39377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371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04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28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915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942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925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713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151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691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147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65089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134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449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765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649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80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58C0C77-7723-4C09-9E28-78C1E8E4D4E4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A0BA395-CDFB-445C-84B0-2BA971468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64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  <p:sldLayoutId id="2147483948" r:id="rId12"/>
    <p:sldLayoutId id="2147483949" r:id="rId13"/>
    <p:sldLayoutId id="2147483950" r:id="rId14"/>
    <p:sldLayoutId id="2147483951" r:id="rId15"/>
    <p:sldLayoutId id="2147483952" r:id="rId16"/>
    <p:sldLayoutId id="214748395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DADAB-F821-4FBF-8B4D-34A28648C6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8800" dirty="0"/>
              <a:t>Play Dough Syllables </a:t>
            </a:r>
          </a:p>
        </p:txBody>
      </p:sp>
    </p:spTree>
    <p:extLst>
      <p:ext uri="{BB962C8B-B14F-4D97-AF65-F5344CB8AC3E}">
        <p14:creationId xmlns:p14="http://schemas.microsoft.com/office/powerpoint/2010/main" val="4292943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759EA-A0C1-4590-999B-C1D54533C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will Need. </a:t>
            </a:r>
          </a:p>
        </p:txBody>
      </p:sp>
      <p:pic>
        <p:nvPicPr>
          <p:cNvPr id="1026" name="Picture 2" descr="Playdough Clipart Kid Sitting Table - Play Dough Clip Art Png , Free  Transparent Clipart - ClipartKey">
            <a:extLst>
              <a:ext uri="{FF2B5EF4-FFF2-40B4-BE49-F238E27FC236}">
                <a16:creationId xmlns:a16="http://schemas.microsoft.com/office/drawing/2014/main" id="{DE906382-51D8-43DE-9D1B-1B5CF07F57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87" y="1950891"/>
            <a:ext cx="195262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04E7EEA-C774-4922-9A27-64F016FBD7F5}"/>
              </a:ext>
            </a:extLst>
          </p:cNvPr>
          <p:cNvSpPr txBox="1"/>
          <p:nvPr/>
        </p:nvSpPr>
        <p:spPr>
          <a:xfrm>
            <a:off x="4971495" y="4465468"/>
            <a:ext cx="24914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Play -dough </a:t>
            </a:r>
          </a:p>
        </p:txBody>
      </p:sp>
    </p:spTree>
    <p:extLst>
      <p:ext uri="{BB962C8B-B14F-4D97-AF65-F5344CB8AC3E}">
        <p14:creationId xmlns:p14="http://schemas.microsoft.com/office/powerpoint/2010/main" val="2383805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80C0C-99D7-4A15-8D0D-47E2C2A729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the syllables </a:t>
            </a:r>
          </a:p>
        </p:txBody>
      </p:sp>
      <p:pic>
        <p:nvPicPr>
          <p:cNvPr id="4098" name="Picture 2" descr="Ice, Water, Vapor Quiz | Britannica">
            <a:extLst>
              <a:ext uri="{FF2B5EF4-FFF2-40B4-BE49-F238E27FC236}">
                <a16:creationId xmlns:a16="http://schemas.microsoft.com/office/drawing/2014/main" id="{774AB9CF-CA81-442B-BA6B-33ED04F1A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73" y="158115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414B9F-EE5D-4656-8D8A-F0ECAA524422}"/>
              </a:ext>
            </a:extLst>
          </p:cNvPr>
          <p:cNvSpPr txBox="1"/>
          <p:nvPr/>
        </p:nvSpPr>
        <p:spPr>
          <a:xfrm>
            <a:off x="1038687" y="4003829"/>
            <a:ext cx="25656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Ice </a:t>
            </a:r>
          </a:p>
          <a:p>
            <a:r>
              <a:rPr lang="en-GB" dirty="0">
                <a:latin typeface="+mj-lt"/>
              </a:rPr>
              <a:t>Ice </a:t>
            </a:r>
          </a:p>
          <a:p>
            <a:r>
              <a:rPr lang="en-GB" dirty="0">
                <a:latin typeface="+mj-lt"/>
              </a:rPr>
              <a:t>1 syllable </a:t>
            </a:r>
          </a:p>
        </p:txBody>
      </p:sp>
      <p:pic>
        <p:nvPicPr>
          <p:cNvPr id="4100" name="Picture 4" descr="Facts About Rats | Types Of Rats | DK Find Out">
            <a:extLst>
              <a:ext uri="{FF2B5EF4-FFF2-40B4-BE49-F238E27FC236}">
                <a16:creationId xmlns:a16="http://schemas.microsoft.com/office/drawing/2014/main" id="{4543624E-418E-4A14-9AE8-C6DC4849F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487" y="1790700"/>
            <a:ext cx="2790825" cy="163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2AA4F27-2798-40D3-8C49-1058428BD2A7}"/>
              </a:ext>
            </a:extLst>
          </p:cNvPr>
          <p:cNvSpPr txBox="1"/>
          <p:nvPr/>
        </p:nvSpPr>
        <p:spPr>
          <a:xfrm>
            <a:off x="4838330" y="4083728"/>
            <a:ext cx="2672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Rat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 Syllable </a:t>
            </a:r>
          </a:p>
        </p:txBody>
      </p:sp>
      <p:pic>
        <p:nvPicPr>
          <p:cNvPr id="4102" name="Picture 6" descr="How dogs contribute to your health and happiness">
            <a:extLst>
              <a:ext uri="{FF2B5EF4-FFF2-40B4-BE49-F238E27FC236}">
                <a16:creationId xmlns:a16="http://schemas.microsoft.com/office/drawing/2014/main" id="{26733F10-6DA6-4D64-8299-6446A87B3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2404" y="1790700"/>
            <a:ext cx="28289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8C5C78F-DAA8-4BFE-A472-1B4EB1FC5CEF}"/>
              </a:ext>
            </a:extLst>
          </p:cNvPr>
          <p:cNvSpPr txBox="1"/>
          <p:nvPr/>
        </p:nvSpPr>
        <p:spPr>
          <a:xfrm>
            <a:off x="8392404" y="3897297"/>
            <a:ext cx="2429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+mj-lt"/>
              </a:rPr>
              <a:t>Dog </a:t>
            </a:r>
          </a:p>
          <a:p>
            <a:r>
              <a:rPr lang="en-GB" dirty="0">
                <a:latin typeface="+mj-lt"/>
              </a:rPr>
              <a:t>Dog </a:t>
            </a:r>
          </a:p>
          <a:p>
            <a:r>
              <a:rPr lang="en-GB" dirty="0">
                <a:latin typeface="+mj-lt"/>
              </a:rPr>
              <a:t>1 Syllable </a:t>
            </a:r>
          </a:p>
        </p:txBody>
      </p:sp>
    </p:spTree>
    <p:extLst>
      <p:ext uri="{BB962C8B-B14F-4D97-AF65-F5344CB8AC3E}">
        <p14:creationId xmlns:p14="http://schemas.microsoft.com/office/powerpoint/2010/main" val="281193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CDA96-4E80-43DB-A513-ABA8D9F22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Try and find the syllables </a:t>
            </a:r>
          </a:p>
        </p:txBody>
      </p:sp>
      <p:pic>
        <p:nvPicPr>
          <p:cNvPr id="3074" name="Picture 2" descr="Throwing a Successful At-Home Birthday Party - Berks County Living">
            <a:extLst>
              <a:ext uri="{FF2B5EF4-FFF2-40B4-BE49-F238E27FC236}">
                <a16:creationId xmlns:a16="http://schemas.microsoft.com/office/drawing/2014/main" id="{DF6F207B-5E53-4252-9CC8-C29FF8347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610" y="1690688"/>
            <a:ext cx="238125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8A97E7-6CED-4BF5-AAE2-1A9E40DA01F5}"/>
              </a:ext>
            </a:extLst>
          </p:cNvPr>
          <p:cNvSpPr txBox="1"/>
          <p:nvPr/>
        </p:nvSpPr>
        <p:spPr>
          <a:xfrm>
            <a:off x="932155" y="4163627"/>
            <a:ext cx="28230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Party </a:t>
            </a:r>
          </a:p>
          <a:p>
            <a:r>
              <a:rPr lang="en-GB" dirty="0"/>
              <a:t>Par-ty </a:t>
            </a:r>
          </a:p>
          <a:p>
            <a:r>
              <a:rPr lang="en-GB" dirty="0"/>
              <a:t>2 Syllables </a:t>
            </a:r>
          </a:p>
        </p:txBody>
      </p:sp>
      <p:pic>
        <p:nvPicPr>
          <p:cNvPr id="3076" name="Picture 4" descr="Best Homemade Pizza - How to Make Homemade Pizza">
            <a:extLst>
              <a:ext uri="{FF2B5EF4-FFF2-40B4-BE49-F238E27FC236}">
                <a16:creationId xmlns:a16="http://schemas.microsoft.com/office/drawing/2014/main" id="{A2D13251-4667-4EAA-B237-2BAF28CE6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292" y="169068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53EEBD-0239-4171-B8DB-B818C6955B2B}"/>
              </a:ext>
            </a:extLst>
          </p:cNvPr>
          <p:cNvSpPr txBox="1"/>
          <p:nvPr/>
        </p:nvSpPr>
        <p:spPr>
          <a:xfrm>
            <a:off x="4715292" y="4163627"/>
            <a:ext cx="26193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Pizza</a:t>
            </a:r>
          </a:p>
          <a:p>
            <a:r>
              <a:rPr lang="en-GB" dirty="0"/>
              <a:t>Piz-za</a:t>
            </a:r>
          </a:p>
          <a:p>
            <a:r>
              <a:rPr lang="en-GB" dirty="0"/>
              <a:t>2 syllables </a:t>
            </a:r>
          </a:p>
        </p:txBody>
      </p:sp>
      <p:pic>
        <p:nvPicPr>
          <p:cNvPr id="3078" name="Picture 6" descr="Read MLK's childhood letter about throwing snowballs and making snowmen -  Vox">
            <a:extLst>
              <a:ext uri="{FF2B5EF4-FFF2-40B4-BE49-F238E27FC236}">
                <a16:creationId xmlns:a16="http://schemas.microsoft.com/office/drawing/2014/main" id="{C5E7B916-DA3E-47A3-98A3-682077005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141" y="1685925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5288617-B850-4952-A751-89092485F036}"/>
              </a:ext>
            </a:extLst>
          </p:cNvPr>
          <p:cNvSpPr txBox="1"/>
          <p:nvPr/>
        </p:nvSpPr>
        <p:spPr>
          <a:xfrm>
            <a:off x="8877670" y="4021584"/>
            <a:ext cx="22726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Snowman </a:t>
            </a:r>
          </a:p>
          <a:p>
            <a:r>
              <a:rPr lang="en-GB" dirty="0"/>
              <a:t>Snow-man</a:t>
            </a:r>
          </a:p>
          <a:p>
            <a:r>
              <a:rPr lang="en-GB" dirty="0"/>
              <a:t>2 Syllables </a:t>
            </a:r>
          </a:p>
        </p:txBody>
      </p:sp>
    </p:spTree>
    <p:extLst>
      <p:ext uri="{BB962C8B-B14F-4D97-AF65-F5344CB8AC3E}">
        <p14:creationId xmlns:p14="http://schemas.microsoft.com/office/powerpoint/2010/main" val="1504874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C3D31-CBCF-43FE-90B4-880ABEA1E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Try and find the beats in these words…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BC8EDB-0AF9-4745-9BAF-D27F715E80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5674" y="1882473"/>
            <a:ext cx="2137893" cy="289774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836C39-32AE-4268-91C4-DBB21BBB8416}"/>
              </a:ext>
            </a:extLst>
          </p:cNvPr>
          <p:cNvSpPr txBox="1"/>
          <p:nvPr/>
        </p:nvSpPr>
        <p:spPr>
          <a:xfrm>
            <a:off x="8256233" y="4980373"/>
            <a:ext cx="32581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Flamingo </a:t>
            </a:r>
          </a:p>
          <a:p>
            <a:pPr algn="ctr"/>
            <a:r>
              <a:rPr lang="en-GB" dirty="0"/>
              <a:t>Fla-Min-go</a:t>
            </a:r>
          </a:p>
          <a:p>
            <a:pPr algn="ctr"/>
            <a:r>
              <a:rPr lang="en-GB" dirty="0"/>
              <a:t>3 Syllables </a:t>
            </a:r>
          </a:p>
        </p:txBody>
      </p:sp>
      <p:pic>
        <p:nvPicPr>
          <p:cNvPr id="2050" name="Picture 2" descr="What would it take to make a unicorn? | Science News for Students">
            <a:extLst>
              <a:ext uri="{FF2B5EF4-FFF2-40B4-BE49-F238E27FC236}">
                <a16:creationId xmlns:a16="http://schemas.microsoft.com/office/drawing/2014/main" id="{7F663464-E057-47BE-B465-B2FB1C53F5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811045"/>
            <a:ext cx="2286000" cy="261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B4FA30-AE81-4D14-A5F5-A75F239ADE08}"/>
              </a:ext>
            </a:extLst>
          </p:cNvPr>
          <p:cNvSpPr txBox="1"/>
          <p:nvPr/>
        </p:nvSpPr>
        <p:spPr>
          <a:xfrm>
            <a:off x="4785064" y="4522849"/>
            <a:ext cx="24539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Unicorn </a:t>
            </a:r>
          </a:p>
          <a:p>
            <a:pPr algn="ctr"/>
            <a:r>
              <a:rPr lang="en-GB" dirty="0"/>
              <a:t>U-</a:t>
            </a:r>
            <a:r>
              <a:rPr lang="en-GB" dirty="0" err="1"/>
              <a:t>ni</a:t>
            </a:r>
            <a:r>
              <a:rPr lang="en-GB" dirty="0"/>
              <a:t>-corn</a:t>
            </a:r>
          </a:p>
          <a:p>
            <a:pPr algn="ctr"/>
            <a:r>
              <a:rPr lang="en-GB" dirty="0"/>
              <a:t>3 Syllables </a:t>
            </a:r>
          </a:p>
        </p:txBody>
      </p:sp>
      <p:pic>
        <p:nvPicPr>
          <p:cNvPr id="2052" name="Picture 4" descr="Free Cartoon Pictures Of Bananas, Download Free Clip Art, Free Clip Art on  Clipart Library">
            <a:extLst>
              <a:ext uri="{FF2B5EF4-FFF2-40B4-BE49-F238E27FC236}">
                <a16:creationId xmlns:a16="http://schemas.microsoft.com/office/drawing/2014/main" id="{031BBD84-D5A0-4AF0-AAA6-B58237D60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388" y="2074832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53CDFE7-B6B4-4159-B10B-2C81800E98AA}"/>
              </a:ext>
            </a:extLst>
          </p:cNvPr>
          <p:cNvSpPr txBox="1"/>
          <p:nvPr/>
        </p:nvSpPr>
        <p:spPr>
          <a:xfrm>
            <a:off x="1298433" y="4429125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Banana </a:t>
            </a:r>
          </a:p>
          <a:p>
            <a:r>
              <a:rPr lang="en-GB" dirty="0"/>
              <a:t>Ba-</a:t>
            </a:r>
            <a:r>
              <a:rPr lang="en-GB" dirty="0" err="1"/>
              <a:t>na</a:t>
            </a:r>
            <a:r>
              <a:rPr lang="en-GB" dirty="0"/>
              <a:t>-</a:t>
            </a:r>
            <a:r>
              <a:rPr lang="en-GB" dirty="0" err="1"/>
              <a:t>na</a:t>
            </a:r>
            <a:endParaRPr lang="en-GB" dirty="0"/>
          </a:p>
          <a:p>
            <a:r>
              <a:rPr lang="en-GB" dirty="0"/>
              <a:t>3 Syllables </a:t>
            </a:r>
          </a:p>
        </p:txBody>
      </p:sp>
    </p:spTree>
    <p:extLst>
      <p:ext uri="{BB962C8B-B14F-4D97-AF65-F5344CB8AC3E}">
        <p14:creationId xmlns:p14="http://schemas.microsoft.com/office/powerpoint/2010/main" val="413517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525</TotalTime>
  <Words>63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Impact</vt:lpstr>
      <vt:lpstr>Main Event</vt:lpstr>
      <vt:lpstr>Play Dough Syllables </vt:lpstr>
      <vt:lpstr>You will Need. </vt:lpstr>
      <vt:lpstr>Find the syllables </vt:lpstr>
      <vt:lpstr>Try and find the syllables </vt:lpstr>
      <vt:lpstr>Try and find the beats in these words…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Play Dough Syllables </dc:title>
  <dc:creator>Robert Trewick</dc:creator>
  <cp:lastModifiedBy>Robert Trewick</cp:lastModifiedBy>
  <cp:revision>5</cp:revision>
  <dcterms:created xsi:type="dcterms:W3CDTF">2021-01-14T11:05:24Z</dcterms:created>
  <dcterms:modified xsi:type="dcterms:W3CDTF">2021-01-14T19:51:12Z</dcterms:modified>
</cp:coreProperties>
</file>