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423F4D-F65B-4EA2-919D-CB9FD0F238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37CE99-7E44-402D-91CF-7CF904EA0E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00C6E6-765D-4651-971D-5F7125DCE3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465EE-DA50-4C76-AB46-28ACA3312D0C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671723-83BF-4962-89BC-D3A3EC6CD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30BE6A-F2B7-496A-81CD-222A8737A6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8557E-02AC-4059-81B9-B67F54558D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4275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A800A7-13C9-4FEA-B639-89631A8125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FCE4BB-CE4F-4EC8-855D-59FBC62063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E84525-9D28-4A67-A9CD-D31CD300C3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465EE-DA50-4C76-AB46-28ACA3312D0C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4085C5-E656-4F7E-B3F6-70D6CFB792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983D25-A6CF-455A-A8AF-E7BE38943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8557E-02AC-4059-81B9-B67F54558D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8183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2EC6C4-B607-4C31-B3DF-FE6CAA6D9B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0217BF-06CC-4409-8B5E-02790DC70F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E1F70E-456D-493C-BA7C-76FCDE45F7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465EE-DA50-4C76-AB46-28ACA3312D0C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4DD34C-CCCE-4E6D-8767-5C6B6CF5B0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510CE1-2C5C-4934-9EEC-130BB6EBB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8557E-02AC-4059-81B9-B67F54558D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6837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32BBD2-5188-4E66-A3B4-90E9BEA8D4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7CA0FF-548D-45A6-B9B7-B94395D412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310ACF-ED08-4987-BA9E-E274F63F76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5224F6-CDC0-465D-8DCE-36A41949E3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465EE-DA50-4C76-AB46-28ACA3312D0C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B090AE-4230-4D58-B7C8-7D6E770C8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B4A78F-E28B-4D13-87CC-E5C77676BA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8557E-02AC-4059-81B9-B67F54558D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269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3E02C5-E2EF-4EE1-95E2-00F2674B05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3E86AB-52D1-4FED-B4F8-C2F61AE0D0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8F7543-286A-41B9-8702-7C4B1B39A3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6C28375-AC7A-4250-85F2-6A66CB6888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43DB604-8895-4751-B587-9496CFDB49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3F95F33-0EB8-467A-AB01-A62B4FF463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465EE-DA50-4C76-AB46-28ACA3312D0C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EF54523-8FC5-42A3-9920-03033CA79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469FEE6-90EC-4A28-AD8A-D2613D692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8557E-02AC-4059-81B9-B67F54558D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6882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F8019A-20D1-4A48-8E7A-E35BFFE346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A9D832-15B8-4862-9CEC-E6845D7203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465EE-DA50-4C76-AB46-28ACA3312D0C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D16FF5-8487-4FD6-B2A1-18AE87721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21A3ADD-E195-4FF2-AE82-0D7937700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8557E-02AC-4059-81B9-B67F54558D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6387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5A143A7-CE7B-4E81-BCFB-030BFD0B6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465EE-DA50-4C76-AB46-28ACA3312D0C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246A1AA-F9DD-411E-B274-4795EFECB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AEBE3B-273D-4768-83C0-1E46CD450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8557E-02AC-4059-81B9-B67F54558D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947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5B1FC3-E569-47F3-A565-F6CE6D1198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238270-5DDD-40C1-A31E-D6A0644D36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5A0D2C-4456-43C4-98E4-964CBC743A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F5BD86-4A62-4AC8-AC24-F1CB12E897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465EE-DA50-4C76-AB46-28ACA3312D0C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C22762-A202-4DEB-8FEE-9D288573D0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3D5E73-A15A-49F5-80B8-448EF6F70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8557E-02AC-4059-81B9-B67F54558D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43435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D99255-BBB0-4A56-8F7D-242880EEEB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AF75D46-D221-4090-9130-7613E7D006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8D9E02-662E-45A1-BDB7-3FDBA60A2E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5B8300-22F4-4FC0-A966-8A767EEDC4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465EE-DA50-4C76-AB46-28ACA3312D0C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14EA76-D15D-4A0C-9733-592ADA48BE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2FCAFA-6D8A-4620-B77A-68952C731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8557E-02AC-4059-81B9-B67F54558D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745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B7C6F-5A96-4803-95D2-AEF380DE6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7730FC-940C-4BA3-884A-C8191A8E6D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72101A-4D5C-410B-B3DD-350BF1A08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465EE-DA50-4C76-AB46-28ACA3312D0C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5FA8A8-FEF1-46BA-B987-5566C2D3E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552FAB-5384-4726-ADDC-12E20AC24C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8557E-02AC-4059-81B9-B67F54558D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6275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1FDD620-2CC1-4D07-91D3-DC320FF5D60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21341C-3D1E-4312-9227-EAA5944F99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F8DF52-9423-4AF8-B273-C90A79BF7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465EE-DA50-4C76-AB46-28ACA3312D0C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15D4A3-1AC2-4702-AB45-07DE45D15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DDC1E5-0A2E-423A-9DFF-067A6AE902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8557E-02AC-4059-81B9-B67F54558D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7748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CEF64F-D850-483B-8C0E-54B55CF406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A64E1D-1AAF-4A0C-B084-6A97BD511E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F92F3E-71B4-44B3-A632-61D945F357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D465EE-DA50-4C76-AB46-28ACA3312D0C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5670D0-5F13-4AEE-8888-A87C65DCC9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2E50B5-B468-40A8-AAF2-599894BE84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18557E-02AC-4059-81B9-B67F54558D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867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4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A9AFC7-0965-4799-BD6F-07E119E2C26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9600" dirty="0">
                <a:latin typeface="AR BONNIE" panose="02000000000000000000" pitchFamily="2" charset="0"/>
              </a:rPr>
              <a:t>Holy Week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CA864D-A89F-40CC-B173-BCBF726E725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latin typeface="AR CARTER" panose="02000000000000000000" pitchFamily="2" charset="0"/>
              </a:rPr>
              <a:t>By Theo Wiseman</a:t>
            </a:r>
          </a:p>
        </p:txBody>
      </p:sp>
    </p:spTree>
    <p:extLst>
      <p:ext uri="{BB962C8B-B14F-4D97-AF65-F5344CB8AC3E}">
        <p14:creationId xmlns:p14="http://schemas.microsoft.com/office/powerpoint/2010/main" val="3206913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100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35CB10-E93A-4EAE-A2B9-BEC00DE6A6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 CARTER" panose="02000000000000000000" pitchFamily="2" charset="0"/>
              </a:rPr>
              <a:t>Holy Week in Italy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A68999-ED33-4108-9C11-36330AC64B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 </a:t>
            </a:r>
            <a:r>
              <a:rPr lang="en-GB" dirty="0">
                <a:latin typeface="AR CARTER" panose="02000000000000000000" pitchFamily="2" charset="0"/>
              </a:rPr>
              <a:t>They  hand out olive branches to the people in church.</a:t>
            </a:r>
          </a:p>
          <a:p>
            <a:r>
              <a:rPr lang="en-GB" dirty="0">
                <a:latin typeface="AR CARTER" panose="02000000000000000000" pitchFamily="2" charset="0"/>
              </a:rPr>
              <a:t>They perform a ritual called </a:t>
            </a:r>
            <a:r>
              <a:rPr lang="en-GB" dirty="0" err="1">
                <a:latin typeface="AR CARTER" panose="02000000000000000000" pitchFamily="2" charset="0"/>
              </a:rPr>
              <a:t>Lunissanti</a:t>
            </a:r>
            <a:r>
              <a:rPr lang="en-GB" dirty="0">
                <a:latin typeface="AR CARTER" panose="02000000000000000000" pitchFamily="2" charset="0"/>
              </a:rPr>
              <a:t> which has the members of the brotherhood of the Holy Cross wearing white hooded tunics.</a:t>
            </a:r>
          </a:p>
          <a:p>
            <a:r>
              <a:rPr lang="en-GB" dirty="0">
                <a:latin typeface="AR CARTER" panose="02000000000000000000" pitchFamily="2" charset="0"/>
              </a:rPr>
              <a:t>They would eat grilled lamb, sweets and cakes in the shape of doves.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7E520B6-54C3-47B5-BF62-CC91DE5654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4157" y="4001294"/>
            <a:ext cx="3573669" cy="2680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92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100000">
              <a:srgbClr val="FFFF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7A4A5-88FE-43B9-9E33-C8D07E57E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 DARLING" panose="02000000000000000000" pitchFamily="2" charset="0"/>
              </a:rPr>
              <a:t>Holy Week in Spain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6844AE-769F-41B0-BB18-3F89701BD2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 DARLING" panose="02000000000000000000" pitchFamily="2" charset="0"/>
              </a:rPr>
              <a:t>Large floats with Jesus on the crucifix goes through the towns.</a:t>
            </a:r>
          </a:p>
          <a:p>
            <a:r>
              <a:rPr lang="en-GB" dirty="0">
                <a:latin typeface="AR DARLING" panose="02000000000000000000" pitchFamily="2" charset="0"/>
              </a:rPr>
              <a:t>Godparents make a cake called Monas which have colourful decorations.</a:t>
            </a:r>
          </a:p>
          <a:p>
            <a:r>
              <a:rPr lang="en-GB" dirty="0">
                <a:latin typeface="AR DARLING" panose="02000000000000000000" pitchFamily="2" charset="0"/>
              </a:rPr>
              <a:t>Rag Dolls called Judas dolls are torn apart or thrown into the air.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8C1016C-4433-4EE8-8359-7BB585A907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835" y="4084086"/>
            <a:ext cx="3909391" cy="2227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496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99</Words>
  <Application>Microsoft Office PowerPoint</Application>
  <PresentationFormat>Widescreen</PresentationFormat>
  <Paragraphs>10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AR BONNIE</vt:lpstr>
      <vt:lpstr>AR CARTER</vt:lpstr>
      <vt:lpstr>AR DARLING</vt:lpstr>
      <vt:lpstr>Arial</vt:lpstr>
      <vt:lpstr>Calibri</vt:lpstr>
      <vt:lpstr>Calibri Light</vt:lpstr>
      <vt:lpstr>Office Theme</vt:lpstr>
      <vt:lpstr>Holy Week</vt:lpstr>
      <vt:lpstr>Holy Week in Italy</vt:lpstr>
      <vt:lpstr>Holy Week in Spain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Holy Week</dc:title>
  <dc:creator>Kerry Wiseman</dc:creator>
  <cp:lastModifiedBy>Windows User</cp:lastModifiedBy>
  <cp:revision>6</cp:revision>
  <dcterms:created xsi:type="dcterms:W3CDTF">2020-04-14T10:40:54Z</dcterms:created>
  <dcterms:modified xsi:type="dcterms:W3CDTF">2020-04-28T20:35:25Z</dcterms:modified>
</cp:coreProperties>
</file>